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4" r:id="rId5"/>
    <p:sldMasterId id="2147483687" r:id="rId6"/>
    <p:sldMasterId id="2147483697" r:id="rId7"/>
    <p:sldMasterId id="2147483713" r:id="rId8"/>
  </p:sldMasterIdLst>
  <p:notesMasterIdLst>
    <p:notesMasterId r:id="rId1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5540" autoAdjust="0"/>
  </p:normalViewPr>
  <p:slideViewPr>
    <p:cSldViewPr snapToGrid="0">
      <p:cViewPr varScale="1">
        <p:scale>
          <a:sx n="92" d="100"/>
          <a:sy n="92" d="100"/>
        </p:scale>
        <p:origin x="13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34DBD5-B33A-4AD5-AF06-33F107BEE4B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05525A7E-65B1-4B00-8127-F5F3322607CE}">
      <dgm:prSet phldrT="[Text]"/>
      <dgm:spPr/>
      <dgm:t>
        <a:bodyPr/>
        <a:lstStyle/>
        <a:p>
          <a:r>
            <a:rPr lang="fi-FI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Övergripande effekt av </a:t>
          </a:r>
          <a:r>
            <a:rPr lang="fi-FI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förändringen</a:t>
          </a:r>
          <a:r>
            <a:rPr lang="fi-FI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identifieras</a:t>
          </a:r>
          <a:endParaRPr lang="fi-FI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04DC8AB-5A3C-493E-A157-48D15C5106E7}" type="parTrans" cxnId="{0D014B58-320F-4907-BEBD-FA03E97227B7}">
      <dgm:prSet/>
      <dgm:spPr/>
      <dgm:t>
        <a:bodyPr/>
        <a:lstStyle/>
        <a:p>
          <a:endParaRPr lang="fi-FI"/>
        </a:p>
      </dgm:t>
    </dgm:pt>
    <dgm:pt modelId="{93550357-0D6C-416A-87D3-AE03B5461BCC}" type="sibTrans" cxnId="{0D014B58-320F-4907-BEBD-FA03E97227B7}">
      <dgm:prSet/>
      <dgm:spPr/>
      <dgm:t>
        <a:bodyPr/>
        <a:lstStyle/>
        <a:p>
          <a:endParaRPr lang="fi-FI"/>
        </a:p>
      </dgm:t>
    </dgm:pt>
    <dgm:pt modelId="{250AC040-86AB-4B8B-B49E-F97CEAB4CDC5}">
      <dgm:prSet phldrT="[Text]"/>
      <dgm:spPr/>
      <dgm:t>
        <a:bodyPr/>
        <a:lstStyle/>
        <a:p>
          <a:r>
            <a:rPr lang="sv-SE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Samverkan mellan högsta ledning och mellanchefer samt gemensam vision</a:t>
          </a:r>
          <a:endParaRPr lang="fi-FI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705B80B-B3CB-4361-84F2-BE3F5A2A61BE}" type="parTrans" cxnId="{FBFE613D-2307-4BA5-9A08-A65FF5F2B9D6}">
      <dgm:prSet/>
      <dgm:spPr/>
      <dgm:t>
        <a:bodyPr/>
        <a:lstStyle/>
        <a:p>
          <a:endParaRPr lang="fi-FI"/>
        </a:p>
      </dgm:t>
    </dgm:pt>
    <dgm:pt modelId="{6A2C9BD9-8668-4189-BA66-6E7D1A9F04C1}" type="sibTrans" cxnId="{FBFE613D-2307-4BA5-9A08-A65FF5F2B9D6}">
      <dgm:prSet/>
      <dgm:spPr/>
      <dgm:t>
        <a:bodyPr/>
        <a:lstStyle/>
        <a:p>
          <a:endParaRPr lang="fi-FI"/>
        </a:p>
      </dgm:t>
    </dgm:pt>
    <dgm:pt modelId="{F514D2CF-93C7-400B-8946-88D0B7796AAA}">
      <dgm:prSet phldrT="[Text]"/>
      <dgm:spPr/>
      <dgm:t>
        <a:bodyPr/>
        <a:lstStyle/>
        <a:p>
          <a:r>
            <a:rPr lang="fi-FI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Interaktivt</a:t>
          </a:r>
          <a:r>
            <a:rPr lang="fi-FI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ledarskap</a:t>
          </a:r>
          <a:endParaRPr lang="fi-FI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80A3006-EF86-44AC-84A6-B4D0E13A42CB}" type="parTrans" cxnId="{8F66D4E2-CFDF-4C94-80E2-B783F14F4537}">
      <dgm:prSet/>
      <dgm:spPr/>
      <dgm:t>
        <a:bodyPr/>
        <a:lstStyle/>
        <a:p>
          <a:endParaRPr lang="fi-FI"/>
        </a:p>
      </dgm:t>
    </dgm:pt>
    <dgm:pt modelId="{8E0BCC4C-BCA1-4AA4-ADC7-A535B7F9AEC1}" type="sibTrans" cxnId="{8F66D4E2-CFDF-4C94-80E2-B783F14F4537}">
      <dgm:prSet/>
      <dgm:spPr/>
      <dgm:t>
        <a:bodyPr/>
        <a:lstStyle/>
        <a:p>
          <a:endParaRPr lang="fi-FI"/>
        </a:p>
      </dgm:t>
    </dgm:pt>
    <dgm:pt modelId="{BA845030-657D-46B9-BF58-AE3C7AA56CF4}">
      <dgm:prSet phldrT="[Text]"/>
      <dgm:spPr/>
      <dgm:t>
        <a:bodyPr/>
        <a:lstStyle/>
        <a:p>
          <a:r>
            <a:rPr lang="fi-FI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Satsning</a:t>
          </a:r>
          <a:r>
            <a:rPr lang="fi-FI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på</a:t>
          </a:r>
          <a:r>
            <a:rPr lang="fi-FI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personalens</a:t>
          </a:r>
          <a:r>
            <a:rPr lang="fi-FI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samarbete</a:t>
          </a:r>
        </a:p>
      </dgm:t>
    </dgm:pt>
    <dgm:pt modelId="{4F6A2EAC-66F9-4986-AEE1-D8493C979C36}" type="parTrans" cxnId="{B17C6B05-2330-462F-9473-BDA3E98D832A}">
      <dgm:prSet/>
      <dgm:spPr/>
      <dgm:t>
        <a:bodyPr/>
        <a:lstStyle/>
        <a:p>
          <a:endParaRPr lang="fi-FI"/>
        </a:p>
      </dgm:t>
    </dgm:pt>
    <dgm:pt modelId="{87701C5D-ACFA-41B7-BF64-B3DE63AA06DD}" type="sibTrans" cxnId="{B17C6B05-2330-462F-9473-BDA3E98D832A}">
      <dgm:prSet/>
      <dgm:spPr/>
      <dgm:t>
        <a:bodyPr/>
        <a:lstStyle/>
        <a:p>
          <a:endParaRPr lang="fi-FI"/>
        </a:p>
      </dgm:t>
    </dgm:pt>
    <dgm:pt modelId="{3F90737F-B9A2-47EA-8D3E-1ECA0DA06491}">
      <dgm:prSet phldrT="[Text]"/>
      <dgm:spPr/>
      <dgm:t>
        <a:bodyPr/>
        <a:lstStyle/>
        <a:p>
          <a:r>
            <a:rPr lang="fi-FI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Uppskattning</a:t>
          </a:r>
          <a:endParaRPr lang="fi-FI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5E7ED62-4A79-4EDC-937F-856ACAC51D5D}" type="parTrans" cxnId="{BE7D3CE5-2EB6-45AE-895D-AD6F622B6E36}">
      <dgm:prSet/>
      <dgm:spPr/>
      <dgm:t>
        <a:bodyPr/>
        <a:lstStyle/>
        <a:p>
          <a:endParaRPr lang="fi-FI"/>
        </a:p>
      </dgm:t>
    </dgm:pt>
    <dgm:pt modelId="{57E5C6EC-A639-43C7-9C5F-36FA7A6CC95D}" type="sibTrans" cxnId="{BE7D3CE5-2EB6-45AE-895D-AD6F622B6E36}">
      <dgm:prSet/>
      <dgm:spPr/>
      <dgm:t>
        <a:bodyPr/>
        <a:lstStyle/>
        <a:p>
          <a:endParaRPr lang="fi-FI"/>
        </a:p>
      </dgm:t>
    </dgm:pt>
    <dgm:pt modelId="{1735BC40-76B9-416B-90BD-418C641931DF}">
      <dgm:prSet phldrT="[Text]"/>
      <dgm:spPr/>
      <dgm:t>
        <a:bodyPr/>
        <a:lstStyle/>
        <a:p>
          <a:r>
            <a:rPr lang="sv-SE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Känsla av ledarskap i det egna arbetet</a:t>
          </a:r>
          <a:endParaRPr lang="fi-FI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2C98F1E-4B06-4602-8312-098E324663C2}" type="parTrans" cxnId="{E6EFED66-5D5F-465B-A5BF-E774228D5A88}">
      <dgm:prSet/>
      <dgm:spPr/>
      <dgm:t>
        <a:bodyPr/>
        <a:lstStyle/>
        <a:p>
          <a:endParaRPr lang="fi-FI"/>
        </a:p>
      </dgm:t>
    </dgm:pt>
    <dgm:pt modelId="{460F1B80-BAC8-4A26-8B91-AAE5A73536DD}" type="sibTrans" cxnId="{E6EFED66-5D5F-465B-A5BF-E774228D5A88}">
      <dgm:prSet/>
      <dgm:spPr/>
      <dgm:t>
        <a:bodyPr/>
        <a:lstStyle/>
        <a:p>
          <a:endParaRPr lang="fi-FI"/>
        </a:p>
      </dgm:t>
    </dgm:pt>
    <dgm:pt modelId="{D4CBE7B5-2F3B-4277-8C3D-C4C48AA9F64C}">
      <dgm:prSet phldrT="[Text]"/>
      <dgm:spPr/>
      <dgm:t>
        <a:bodyPr/>
        <a:lstStyle/>
        <a:p>
          <a:r>
            <a:rPr lang="fi-FI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Stödets</a:t>
          </a:r>
          <a:r>
            <a:rPr lang="fi-FI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användbarhet</a:t>
          </a:r>
          <a:endParaRPr lang="fi-FI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5E01A17-DEFD-457B-89B3-FE449A1B0ACB}" type="parTrans" cxnId="{DA3F1E6E-E4AC-40BD-826B-83E8ECCDB51F}">
      <dgm:prSet/>
      <dgm:spPr/>
      <dgm:t>
        <a:bodyPr/>
        <a:lstStyle/>
        <a:p>
          <a:endParaRPr lang="fi-FI"/>
        </a:p>
      </dgm:t>
    </dgm:pt>
    <dgm:pt modelId="{836EC3C1-525C-4EE3-A56D-749DF1CAE786}" type="sibTrans" cxnId="{DA3F1E6E-E4AC-40BD-826B-83E8ECCDB51F}">
      <dgm:prSet/>
      <dgm:spPr/>
      <dgm:t>
        <a:bodyPr/>
        <a:lstStyle/>
        <a:p>
          <a:endParaRPr lang="fi-FI"/>
        </a:p>
      </dgm:t>
    </dgm:pt>
    <dgm:pt modelId="{AA649405-66AF-46EE-9CE3-5B371BB455F7}">
      <dgm:prSet phldrT="[Text]"/>
      <dgm:spPr/>
      <dgm:t>
        <a:bodyPr/>
        <a:lstStyle/>
        <a:p>
          <a:r>
            <a:rPr lang="fi-FI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Kommunikation</a:t>
          </a:r>
          <a:endParaRPr lang="fi-FI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A0D6ECB-8DB9-4AF4-A0D9-89D31CCF5E9B}" type="parTrans" cxnId="{9763B84B-DF76-4DA3-BF5E-B4CBFF692555}">
      <dgm:prSet/>
      <dgm:spPr/>
      <dgm:t>
        <a:bodyPr/>
        <a:lstStyle/>
        <a:p>
          <a:endParaRPr lang="fi-FI"/>
        </a:p>
      </dgm:t>
    </dgm:pt>
    <dgm:pt modelId="{05AC78AD-F1E7-4E15-ABF2-BD9484474084}" type="sibTrans" cxnId="{9763B84B-DF76-4DA3-BF5E-B4CBFF692555}">
      <dgm:prSet/>
      <dgm:spPr/>
      <dgm:t>
        <a:bodyPr/>
        <a:lstStyle/>
        <a:p>
          <a:endParaRPr lang="fi-FI"/>
        </a:p>
      </dgm:t>
    </dgm:pt>
    <dgm:pt modelId="{8856B22B-C075-4802-840F-85FBDA146A58}">
      <dgm:prSet phldrT="[Text]"/>
      <dgm:spPr/>
      <dgm:t>
        <a:bodyPr/>
        <a:lstStyle/>
        <a:p>
          <a:r>
            <a:rPr lang="sv-SE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Konkrethet</a:t>
          </a:r>
          <a:r>
            <a:rPr lang="sv-SE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i förändringsmeddelanden</a:t>
          </a:r>
          <a:endParaRPr lang="fi-FI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F36F85AF-21D4-4E24-A6A0-90AEFF45BBC2}" type="parTrans" cxnId="{335AD74D-55BA-4DEE-AE2B-238172D0FA3C}">
      <dgm:prSet/>
      <dgm:spPr/>
      <dgm:t>
        <a:bodyPr/>
        <a:lstStyle/>
        <a:p>
          <a:endParaRPr lang="fi-FI"/>
        </a:p>
      </dgm:t>
    </dgm:pt>
    <dgm:pt modelId="{BA24CEBD-9B0E-4566-87FE-8A2D53C69A1B}" type="sibTrans" cxnId="{335AD74D-55BA-4DEE-AE2B-238172D0FA3C}">
      <dgm:prSet/>
      <dgm:spPr/>
      <dgm:t>
        <a:bodyPr/>
        <a:lstStyle/>
        <a:p>
          <a:endParaRPr lang="fi-FI"/>
        </a:p>
      </dgm:t>
    </dgm:pt>
    <dgm:pt modelId="{78C5458C-E332-46F3-987E-68BD1432A2B1}" type="pres">
      <dgm:prSet presAssocID="{2934DBD5-B33A-4AD5-AF06-33F107BEE4B8}" presName="diagram" presStyleCnt="0">
        <dgm:presLayoutVars>
          <dgm:dir/>
          <dgm:resizeHandles val="exact"/>
        </dgm:presLayoutVars>
      </dgm:prSet>
      <dgm:spPr/>
    </dgm:pt>
    <dgm:pt modelId="{9D36BE00-4560-43AC-84F8-F0E8C2759897}" type="pres">
      <dgm:prSet presAssocID="{05525A7E-65B1-4B00-8127-F5F3322607CE}" presName="node" presStyleLbl="node1" presStyleIdx="0" presStyleCnt="9">
        <dgm:presLayoutVars>
          <dgm:bulletEnabled val="1"/>
        </dgm:presLayoutVars>
      </dgm:prSet>
      <dgm:spPr/>
    </dgm:pt>
    <dgm:pt modelId="{69AB3AB4-E9E1-494C-B73A-8967C6597A6E}" type="pres">
      <dgm:prSet presAssocID="{93550357-0D6C-416A-87D3-AE03B5461BCC}" presName="sibTrans" presStyleCnt="0"/>
      <dgm:spPr/>
    </dgm:pt>
    <dgm:pt modelId="{1D5848D0-A422-4B85-A51F-33CE8095FAE6}" type="pres">
      <dgm:prSet presAssocID="{250AC040-86AB-4B8B-B49E-F97CEAB4CDC5}" presName="node" presStyleLbl="node1" presStyleIdx="1" presStyleCnt="9">
        <dgm:presLayoutVars>
          <dgm:bulletEnabled val="1"/>
        </dgm:presLayoutVars>
      </dgm:prSet>
      <dgm:spPr/>
    </dgm:pt>
    <dgm:pt modelId="{FAA0EDB8-1BBB-4E99-B4ED-28C2DDDFB29D}" type="pres">
      <dgm:prSet presAssocID="{6A2C9BD9-8668-4189-BA66-6E7D1A9F04C1}" presName="sibTrans" presStyleCnt="0"/>
      <dgm:spPr/>
    </dgm:pt>
    <dgm:pt modelId="{156704A8-36D3-4622-9D2A-145FE86A021C}" type="pres">
      <dgm:prSet presAssocID="{F514D2CF-93C7-400B-8946-88D0B7796AAA}" presName="node" presStyleLbl="node1" presStyleIdx="2" presStyleCnt="9">
        <dgm:presLayoutVars>
          <dgm:bulletEnabled val="1"/>
        </dgm:presLayoutVars>
      </dgm:prSet>
      <dgm:spPr/>
    </dgm:pt>
    <dgm:pt modelId="{EE67ECF6-9600-4A61-95CA-F6C795F9F402}" type="pres">
      <dgm:prSet presAssocID="{8E0BCC4C-BCA1-4AA4-ADC7-A535B7F9AEC1}" presName="sibTrans" presStyleCnt="0"/>
      <dgm:spPr/>
    </dgm:pt>
    <dgm:pt modelId="{98B70118-A2B9-47A3-9868-49B7BC529F63}" type="pres">
      <dgm:prSet presAssocID="{BA845030-657D-46B9-BF58-AE3C7AA56CF4}" presName="node" presStyleLbl="node1" presStyleIdx="3" presStyleCnt="9">
        <dgm:presLayoutVars>
          <dgm:bulletEnabled val="1"/>
        </dgm:presLayoutVars>
      </dgm:prSet>
      <dgm:spPr/>
    </dgm:pt>
    <dgm:pt modelId="{D55B3E2C-E232-4CC3-847C-EA84C3EFC485}" type="pres">
      <dgm:prSet presAssocID="{87701C5D-ACFA-41B7-BF64-B3DE63AA06DD}" presName="sibTrans" presStyleCnt="0"/>
      <dgm:spPr/>
    </dgm:pt>
    <dgm:pt modelId="{130CD567-6C9B-4E38-ADD9-4BD291BC762C}" type="pres">
      <dgm:prSet presAssocID="{3F90737F-B9A2-47EA-8D3E-1ECA0DA06491}" presName="node" presStyleLbl="node1" presStyleIdx="4" presStyleCnt="9">
        <dgm:presLayoutVars>
          <dgm:bulletEnabled val="1"/>
        </dgm:presLayoutVars>
      </dgm:prSet>
      <dgm:spPr/>
    </dgm:pt>
    <dgm:pt modelId="{B491490E-0A30-409C-96FF-CA47EE03CABA}" type="pres">
      <dgm:prSet presAssocID="{57E5C6EC-A639-43C7-9C5F-36FA7A6CC95D}" presName="sibTrans" presStyleCnt="0"/>
      <dgm:spPr/>
    </dgm:pt>
    <dgm:pt modelId="{C09C4B94-B6ED-4029-BDE0-0469C40FAC3D}" type="pres">
      <dgm:prSet presAssocID="{1735BC40-76B9-416B-90BD-418C641931DF}" presName="node" presStyleLbl="node1" presStyleIdx="5" presStyleCnt="9">
        <dgm:presLayoutVars>
          <dgm:bulletEnabled val="1"/>
        </dgm:presLayoutVars>
      </dgm:prSet>
      <dgm:spPr/>
    </dgm:pt>
    <dgm:pt modelId="{2F6B1332-0503-4175-99CB-3F2DF9B44AF9}" type="pres">
      <dgm:prSet presAssocID="{460F1B80-BAC8-4A26-8B91-AAE5A73536DD}" presName="sibTrans" presStyleCnt="0"/>
      <dgm:spPr/>
    </dgm:pt>
    <dgm:pt modelId="{346A078D-FE4F-49DC-86F8-5BD932C8A003}" type="pres">
      <dgm:prSet presAssocID="{D4CBE7B5-2F3B-4277-8C3D-C4C48AA9F64C}" presName="node" presStyleLbl="node1" presStyleIdx="6" presStyleCnt="9">
        <dgm:presLayoutVars>
          <dgm:bulletEnabled val="1"/>
        </dgm:presLayoutVars>
      </dgm:prSet>
      <dgm:spPr/>
    </dgm:pt>
    <dgm:pt modelId="{12179581-68CB-4A1E-A99A-2B5081055E9E}" type="pres">
      <dgm:prSet presAssocID="{836EC3C1-525C-4EE3-A56D-749DF1CAE786}" presName="sibTrans" presStyleCnt="0"/>
      <dgm:spPr/>
    </dgm:pt>
    <dgm:pt modelId="{02BDD9B8-3849-432A-9EF4-8F3CE19B8D5F}" type="pres">
      <dgm:prSet presAssocID="{AA649405-66AF-46EE-9CE3-5B371BB455F7}" presName="node" presStyleLbl="node1" presStyleIdx="7" presStyleCnt="9">
        <dgm:presLayoutVars>
          <dgm:bulletEnabled val="1"/>
        </dgm:presLayoutVars>
      </dgm:prSet>
      <dgm:spPr/>
    </dgm:pt>
    <dgm:pt modelId="{2C7DBCA4-7373-4AA7-B3D2-E63C8FBDAEAD}" type="pres">
      <dgm:prSet presAssocID="{05AC78AD-F1E7-4E15-ABF2-BD9484474084}" presName="sibTrans" presStyleCnt="0"/>
      <dgm:spPr/>
    </dgm:pt>
    <dgm:pt modelId="{2FF6313C-1803-484F-AFBE-E3844914E589}" type="pres">
      <dgm:prSet presAssocID="{8856B22B-C075-4802-840F-85FBDA146A58}" presName="node" presStyleLbl="node1" presStyleIdx="8" presStyleCnt="9">
        <dgm:presLayoutVars>
          <dgm:bulletEnabled val="1"/>
        </dgm:presLayoutVars>
      </dgm:prSet>
      <dgm:spPr/>
    </dgm:pt>
  </dgm:ptLst>
  <dgm:cxnLst>
    <dgm:cxn modelId="{B7F65203-07C8-4A52-AA3F-9F6176074940}" type="presOf" srcId="{2934DBD5-B33A-4AD5-AF06-33F107BEE4B8}" destId="{78C5458C-E332-46F3-987E-68BD1432A2B1}" srcOrd="0" destOrd="0" presId="urn:microsoft.com/office/officeart/2005/8/layout/default"/>
    <dgm:cxn modelId="{B17C6B05-2330-462F-9473-BDA3E98D832A}" srcId="{2934DBD5-B33A-4AD5-AF06-33F107BEE4B8}" destId="{BA845030-657D-46B9-BF58-AE3C7AA56CF4}" srcOrd="3" destOrd="0" parTransId="{4F6A2EAC-66F9-4986-AEE1-D8493C979C36}" sibTransId="{87701C5D-ACFA-41B7-BF64-B3DE63AA06DD}"/>
    <dgm:cxn modelId="{C299B52F-A4D2-40CB-A80C-EF4628293390}" type="presOf" srcId="{1735BC40-76B9-416B-90BD-418C641931DF}" destId="{C09C4B94-B6ED-4029-BDE0-0469C40FAC3D}" srcOrd="0" destOrd="0" presId="urn:microsoft.com/office/officeart/2005/8/layout/default"/>
    <dgm:cxn modelId="{19B2D638-0E39-49D0-892B-22CBA1AB0522}" type="presOf" srcId="{3F90737F-B9A2-47EA-8D3E-1ECA0DA06491}" destId="{130CD567-6C9B-4E38-ADD9-4BD291BC762C}" srcOrd="0" destOrd="0" presId="urn:microsoft.com/office/officeart/2005/8/layout/default"/>
    <dgm:cxn modelId="{7CEEF83A-2AE8-4F53-B3C5-56637CEFF5AB}" type="presOf" srcId="{D4CBE7B5-2F3B-4277-8C3D-C4C48AA9F64C}" destId="{346A078D-FE4F-49DC-86F8-5BD932C8A003}" srcOrd="0" destOrd="0" presId="urn:microsoft.com/office/officeart/2005/8/layout/default"/>
    <dgm:cxn modelId="{FBFE613D-2307-4BA5-9A08-A65FF5F2B9D6}" srcId="{2934DBD5-B33A-4AD5-AF06-33F107BEE4B8}" destId="{250AC040-86AB-4B8B-B49E-F97CEAB4CDC5}" srcOrd="1" destOrd="0" parTransId="{D705B80B-B3CB-4361-84F2-BE3F5A2A61BE}" sibTransId="{6A2C9BD9-8668-4189-BA66-6E7D1A9F04C1}"/>
    <dgm:cxn modelId="{C13FD040-A994-439C-B2A4-F79C14F2E52E}" type="presOf" srcId="{F514D2CF-93C7-400B-8946-88D0B7796AAA}" destId="{156704A8-36D3-4622-9D2A-145FE86A021C}" srcOrd="0" destOrd="0" presId="urn:microsoft.com/office/officeart/2005/8/layout/default"/>
    <dgm:cxn modelId="{1BEDD25F-AA1D-4052-9140-F5B645374AE3}" type="presOf" srcId="{8856B22B-C075-4802-840F-85FBDA146A58}" destId="{2FF6313C-1803-484F-AFBE-E3844914E589}" srcOrd="0" destOrd="0" presId="urn:microsoft.com/office/officeart/2005/8/layout/default"/>
    <dgm:cxn modelId="{E6EFED66-5D5F-465B-A5BF-E774228D5A88}" srcId="{2934DBD5-B33A-4AD5-AF06-33F107BEE4B8}" destId="{1735BC40-76B9-416B-90BD-418C641931DF}" srcOrd="5" destOrd="0" parTransId="{C2C98F1E-4B06-4602-8312-098E324663C2}" sibTransId="{460F1B80-BAC8-4A26-8B91-AAE5A73536DD}"/>
    <dgm:cxn modelId="{9763B84B-DF76-4DA3-BF5E-B4CBFF692555}" srcId="{2934DBD5-B33A-4AD5-AF06-33F107BEE4B8}" destId="{AA649405-66AF-46EE-9CE3-5B371BB455F7}" srcOrd="7" destOrd="0" parTransId="{4A0D6ECB-8DB9-4AF4-A0D9-89D31CCF5E9B}" sibTransId="{05AC78AD-F1E7-4E15-ABF2-BD9484474084}"/>
    <dgm:cxn modelId="{335AD74D-55BA-4DEE-AE2B-238172D0FA3C}" srcId="{2934DBD5-B33A-4AD5-AF06-33F107BEE4B8}" destId="{8856B22B-C075-4802-840F-85FBDA146A58}" srcOrd="8" destOrd="0" parTransId="{F36F85AF-21D4-4E24-A6A0-90AEFF45BBC2}" sibTransId="{BA24CEBD-9B0E-4566-87FE-8A2D53C69A1B}"/>
    <dgm:cxn modelId="{DA3F1E6E-E4AC-40BD-826B-83E8ECCDB51F}" srcId="{2934DBD5-B33A-4AD5-AF06-33F107BEE4B8}" destId="{D4CBE7B5-2F3B-4277-8C3D-C4C48AA9F64C}" srcOrd="6" destOrd="0" parTransId="{C5E01A17-DEFD-457B-89B3-FE449A1B0ACB}" sibTransId="{836EC3C1-525C-4EE3-A56D-749DF1CAE786}"/>
    <dgm:cxn modelId="{EEAC5572-C9CE-478A-8C78-60E5D608E5EB}" type="presOf" srcId="{05525A7E-65B1-4B00-8127-F5F3322607CE}" destId="{9D36BE00-4560-43AC-84F8-F0E8C2759897}" srcOrd="0" destOrd="0" presId="urn:microsoft.com/office/officeart/2005/8/layout/default"/>
    <dgm:cxn modelId="{0D014B58-320F-4907-BEBD-FA03E97227B7}" srcId="{2934DBD5-B33A-4AD5-AF06-33F107BEE4B8}" destId="{05525A7E-65B1-4B00-8127-F5F3322607CE}" srcOrd="0" destOrd="0" parTransId="{C04DC8AB-5A3C-493E-A157-48D15C5106E7}" sibTransId="{93550357-0D6C-416A-87D3-AE03B5461BCC}"/>
    <dgm:cxn modelId="{FBE6F7AD-3BE3-425D-90DB-FBB8087C51C6}" type="presOf" srcId="{250AC040-86AB-4B8B-B49E-F97CEAB4CDC5}" destId="{1D5848D0-A422-4B85-A51F-33CE8095FAE6}" srcOrd="0" destOrd="0" presId="urn:microsoft.com/office/officeart/2005/8/layout/default"/>
    <dgm:cxn modelId="{8F66D4E2-CFDF-4C94-80E2-B783F14F4537}" srcId="{2934DBD5-B33A-4AD5-AF06-33F107BEE4B8}" destId="{F514D2CF-93C7-400B-8946-88D0B7796AAA}" srcOrd="2" destOrd="0" parTransId="{D80A3006-EF86-44AC-84A6-B4D0E13A42CB}" sibTransId="{8E0BCC4C-BCA1-4AA4-ADC7-A535B7F9AEC1}"/>
    <dgm:cxn modelId="{BE7D3CE5-2EB6-45AE-895D-AD6F622B6E36}" srcId="{2934DBD5-B33A-4AD5-AF06-33F107BEE4B8}" destId="{3F90737F-B9A2-47EA-8D3E-1ECA0DA06491}" srcOrd="4" destOrd="0" parTransId="{D5E7ED62-4A79-4EDC-937F-856ACAC51D5D}" sibTransId="{57E5C6EC-A639-43C7-9C5F-36FA7A6CC95D}"/>
    <dgm:cxn modelId="{368F06EB-1B38-4A71-B8FB-564695DC0042}" type="presOf" srcId="{BA845030-657D-46B9-BF58-AE3C7AA56CF4}" destId="{98B70118-A2B9-47A3-9868-49B7BC529F63}" srcOrd="0" destOrd="0" presId="urn:microsoft.com/office/officeart/2005/8/layout/default"/>
    <dgm:cxn modelId="{ECAC6EF2-21C5-43B2-80BA-15E575455F6D}" type="presOf" srcId="{AA649405-66AF-46EE-9CE3-5B371BB455F7}" destId="{02BDD9B8-3849-432A-9EF4-8F3CE19B8D5F}" srcOrd="0" destOrd="0" presId="urn:microsoft.com/office/officeart/2005/8/layout/default"/>
    <dgm:cxn modelId="{965BB2D4-7200-40CA-8C1E-66F2D5E08B33}" type="presParOf" srcId="{78C5458C-E332-46F3-987E-68BD1432A2B1}" destId="{9D36BE00-4560-43AC-84F8-F0E8C2759897}" srcOrd="0" destOrd="0" presId="urn:microsoft.com/office/officeart/2005/8/layout/default"/>
    <dgm:cxn modelId="{1C270BFD-2819-4DDE-81A5-831507EA5407}" type="presParOf" srcId="{78C5458C-E332-46F3-987E-68BD1432A2B1}" destId="{69AB3AB4-E9E1-494C-B73A-8967C6597A6E}" srcOrd="1" destOrd="0" presId="urn:microsoft.com/office/officeart/2005/8/layout/default"/>
    <dgm:cxn modelId="{8786EEAD-E763-4232-999A-571799883D4A}" type="presParOf" srcId="{78C5458C-E332-46F3-987E-68BD1432A2B1}" destId="{1D5848D0-A422-4B85-A51F-33CE8095FAE6}" srcOrd="2" destOrd="0" presId="urn:microsoft.com/office/officeart/2005/8/layout/default"/>
    <dgm:cxn modelId="{D28B1C1C-3C8D-43A7-AF44-F969758E6C3C}" type="presParOf" srcId="{78C5458C-E332-46F3-987E-68BD1432A2B1}" destId="{FAA0EDB8-1BBB-4E99-B4ED-28C2DDDFB29D}" srcOrd="3" destOrd="0" presId="urn:microsoft.com/office/officeart/2005/8/layout/default"/>
    <dgm:cxn modelId="{48E3FB79-8DAB-4791-A725-680F2C4E175D}" type="presParOf" srcId="{78C5458C-E332-46F3-987E-68BD1432A2B1}" destId="{156704A8-36D3-4622-9D2A-145FE86A021C}" srcOrd="4" destOrd="0" presId="urn:microsoft.com/office/officeart/2005/8/layout/default"/>
    <dgm:cxn modelId="{BE3B787B-D658-40F7-81B4-3CB93225CFC9}" type="presParOf" srcId="{78C5458C-E332-46F3-987E-68BD1432A2B1}" destId="{EE67ECF6-9600-4A61-95CA-F6C795F9F402}" srcOrd="5" destOrd="0" presId="urn:microsoft.com/office/officeart/2005/8/layout/default"/>
    <dgm:cxn modelId="{BDF760C2-1E53-450E-92BA-C75842A6B77B}" type="presParOf" srcId="{78C5458C-E332-46F3-987E-68BD1432A2B1}" destId="{98B70118-A2B9-47A3-9868-49B7BC529F63}" srcOrd="6" destOrd="0" presId="urn:microsoft.com/office/officeart/2005/8/layout/default"/>
    <dgm:cxn modelId="{C53CAB79-0E6C-4270-B350-873C82DB8763}" type="presParOf" srcId="{78C5458C-E332-46F3-987E-68BD1432A2B1}" destId="{D55B3E2C-E232-4CC3-847C-EA84C3EFC485}" srcOrd="7" destOrd="0" presId="urn:microsoft.com/office/officeart/2005/8/layout/default"/>
    <dgm:cxn modelId="{89911FAB-0691-4E99-8B50-E3C80174B0F2}" type="presParOf" srcId="{78C5458C-E332-46F3-987E-68BD1432A2B1}" destId="{130CD567-6C9B-4E38-ADD9-4BD291BC762C}" srcOrd="8" destOrd="0" presId="urn:microsoft.com/office/officeart/2005/8/layout/default"/>
    <dgm:cxn modelId="{D798971E-FEFC-4512-93EE-F79FDAB5F325}" type="presParOf" srcId="{78C5458C-E332-46F3-987E-68BD1432A2B1}" destId="{B491490E-0A30-409C-96FF-CA47EE03CABA}" srcOrd="9" destOrd="0" presId="urn:microsoft.com/office/officeart/2005/8/layout/default"/>
    <dgm:cxn modelId="{6C510F84-54C1-4AEC-976F-32D0E843CD5E}" type="presParOf" srcId="{78C5458C-E332-46F3-987E-68BD1432A2B1}" destId="{C09C4B94-B6ED-4029-BDE0-0469C40FAC3D}" srcOrd="10" destOrd="0" presId="urn:microsoft.com/office/officeart/2005/8/layout/default"/>
    <dgm:cxn modelId="{5CED7068-A192-4E9F-B26F-6F9312FAEE8E}" type="presParOf" srcId="{78C5458C-E332-46F3-987E-68BD1432A2B1}" destId="{2F6B1332-0503-4175-99CB-3F2DF9B44AF9}" srcOrd="11" destOrd="0" presId="urn:microsoft.com/office/officeart/2005/8/layout/default"/>
    <dgm:cxn modelId="{CCECD852-87AC-4FDC-B0F3-0365868C48AA}" type="presParOf" srcId="{78C5458C-E332-46F3-987E-68BD1432A2B1}" destId="{346A078D-FE4F-49DC-86F8-5BD932C8A003}" srcOrd="12" destOrd="0" presId="urn:microsoft.com/office/officeart/2005/8/layout/default"/>
    <dgm:cxn modelId="{9D982903-58E4-4927-9520-2A7B198455AF}" type="presParOf" srcId="{78C5458C-E332-46F3-987E-68BD1432A2B1}" destId="{12179581-68CB-4A1E-A99A-2B5081055E9E}" srcOrd="13" destOrd="0" presId="urn:microsoft.com/office/officeart/2005/8/layout/default"/>
    <dgm:cxn modelId="{6092F063-8DBA-4416-847E-03446AC35D85}" type="presParOf" srcId="{78C5458C-E332-46F3-987E-68BD1432A2B1}" destId="{02BDD9B8-3849-432A-9EF4-8F3CE19B8D5F}" srcOrd="14" destOrd="0" presId="urn:microsoft.com/office/officeart/2005/8/layout/default"/>
    <dgm:cxn modelId="{2CA9DEA8-27F3-44D0-AA01-ADEF9966A978}" type="presParOf" srcId="{78C5458C-E332-46F3-987E-68BD1432A2B1}" destId="{2C7DBCA4-7373-4AA7-B3D2-E63C8FBDAEAD}" srcOrd="15" destOrd="0" presId="urn:microsoft.com/office/officeart/2005/8/layout/default"/>
    <dgm:cxn modelId="{7C334BC1-AD59-444E-B70E-2C5DAC075974}" type="presParOf" srcId="{78C5458C-E332-46F3-987E-68BD1432A2B1}" destId="{2FF6313C-1803-484F-AFBE-E3844914E589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56CA5-4F6D-4032-8825-B8D44E6631B7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444F0E72-D3EE-419E-B67A-61930F1190A8}">
      <dgm:prSet phldrT="[Text]"/>
      <dgm:spPr/>
      <dgm:t>
        <a:bodyPr/>
        <a:lstStyle/>
        <a:p>
          <a:r>
            <a:rPr lang="fi-FI" i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Att </a:t>
          </a:r>
          <a:r>
            <a:rPr lang="fi-FI" i="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sätta</a:t>
          </a:r>
          <a:r>
            <a:rPr lang="fi-FI" i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i="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ord</a:t>
          </a:r>
          <a:r>
            <a:rPr lang="fi-FI" i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i="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på</a:t>
          </a:r>
          <a:r>
            <a:rPr lang="fi-FI" i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i="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förändringen</a:t>
          </a:r>
          <a:endParaRPr lang="fi-FI" i="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BBA82E2C-FE37-45E2-B9EF-7F0A0919534C}" type="parTrans" cxnId="{56C8EA0A-C278-4565-AE02-861E6B8B900E}">
      <dgm:prSet/>
      <dgm:spPr/>
      <dgm:t>
        <a:bodyPr/>
        <a:lstStyle/>
        <a:p>
          <a:endParaRPr lang="fi-FI"/>
        </a:p>
      </dgm:t>
    </dgm:pt>
    <dgm:pt modelId="{8A13E8CB-2CDE-43CC-B919-90842BA445D9}" type="sibTrans" cxnId="{56C8EA0A-C278-4565-AE02-861E6B8B900E}">
      <dgm:prSet/>
      <dgm:spPr/>
      <dgm:t>
        <a:bodyPr/>
        <a:lstStyle/>
        <a:p>
          <a:endParaRPr lang="fi-FI"/>
        </a:p>
      </dgm:t>
    </dgm:pt>
    <dgm:pt modelId="{3BE63B8C-CDD7-48F7-9621-7493292B45E6}">
      <dgm:prSet phldrT="[Text]"/>
      <dgm:spPr/>
      <dgm:t>
        <a:bodyPr/>
        <a:lstStyle/>
        <a:p>
          <a:r>
            <a:rPr lang="fi-FI" i="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Tydliga</a:t>
          </a:r>
          <a:r>
            <a:rPr lang="fi-FI" i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i="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ansvarsområden</a:t>
          </a:r>
          <a:endParaRPr lang="fi-FI" i="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AEF1482A-3EE4-4D4C-AD1F-D197C1797E6A}" type="parTrans" cxnId="{9A8B97DE-2885-4907-9BC1-DB263F6DCC5A}">
      <dgm:prSet/>
      <dgm:spPr/>
      <dgm:t>
        <a:bodyPr/>
        <a:lstStyle/>
        <a:p>
          <a:endParaRPr lang="fi-FI"/>
        </a:p>
      </dgm:t>
    </dgm:pt>
    <dgm:pt modelId="{79280260-F1AD-4DF2-A8FF-30927803C4DB}" type="sibTrans" cxnId="{9A8B97DE-2885-4907-9BC1-DB263F6DCC5A}">
      <dgm:prSet/>
      <dgm:spPr/>
      <dgm:t>
        <a:bodyPr/>
        <a:lstStyle/>
        <a:p>
          <a:endParaRPr lang="fi-FI"/>
        </a:p>
      </dgm:t>
    </dgm:pt>
    <dgm:pt modelId="{5B5A4A5D-FA62-4273-A518-A1656F995921}">
      <dgm:prSet phldrT="[Text]"/>
      <dgm:spPr/>
      <dgm:t>
        <a:bodyPr/>
        <a:lstStyle/>
        <a:p>
          <a:r>
            <a:rPr lang="fi-FI" i="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Planering</a:t>
          </a:r>
          <a:r>
            <a:rPr lang="fi-FI" i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och </a:t>
          </a:r>
          <a:r>
            <a:rPr lang="fi-FI" i="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tidsbindning</a:t>
          </a:r>
          <a:endParaRPr lang="fi-FI" i="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C07330EE-05DA-4D6B-88C4-F40E99DAC78C}" type="parTrans" cxnId="{FBAE9967-86F8-4211-8355-16F74721990F}">
      <dgm:prSet/>
      <dgm:spPr/>
      <dgm:t>
        <a:bodyPr/>
        <a:lstStyle/>
        <a:p>
          <a:endParaRPr lang="fi-FI"/>
        </a:p>
      </dgm:t>
    </dgm:pt>
    <dgm:pt modelId="{CDD4C72A-C16B-4FB9-806D-2996C55CE104}" type="sibTrans" cxnId="{FBAE9967-86F8-4211-8355-16F74721990F}">
      <dgm:prSet/>
      <dgm:spPr/>
      <dgm:t>
        <a:bodyPr/>
        <a:lstStyle/>
        <a:p>
          <a:endParaRPr lang="fi-FI"/>
        </a:p>
      </dgm:t>
    </dgm:pt>
    <dgm:pt modelId="{3A54F5E1-C186-4595-987D-F5B5CD77AF26}">
      <dgm:prSet phldrT="[Text]"/>
      <dgm:spPr/>
      <dgm:t>
        <a:bodyPr/>
        <a:lstStyle/>
        <a:p>
          <a:r>
            <a:rPr lang="fi-FI" i="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Förtroende</a:t>
          </a:r>
          <a:r>
            <a:rPr lang="fi-FI" i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för </a:t>
          </a:r>
          <a:r>
            <a:rPr lang="fi-FI" i="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ledningens</a:t>
          </a:r>
          <a:r>
            <a:rPr lang="fi-FI" i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i="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verksamhet</a:t>
          </a:r>
          <a:endParaRPr lang="fi-FI" i="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47164726-30E8-42C8-9D0D-5A8787B8BBD8}" type="parTrans" cxnId="{1A661D1E-2916-4AB8-91D0-9369D56EABC2}">
      <dgm:prSet/>
      <dgm:spPr/>
      <dgm:t>
        <a:bodyPr/>
        <a:lstStyle/>
        <a:p>
          <a:endParaRPr lang="fi-FI"/>
        </a:p>
      </dgm:t>
    </dgm:pt>
    <dgm:pt modelId="{8D0D4C60-5074-49AD-A236-61000B8F313B}" type="sibTrans" cxnId="{1A661D1E-2916-4AB8-91D0-9369D56EABC2}">
      <dgm:prSet/>
      <dgm:spPr/>
      <dgm:t>
        <a:bodyPr/>
        <a:lstStyle/>
        <a:p>
          <a:endParaRPr lang="fi-FI"/>
        </a:p>
      </dgm:t>
    </dgm:pt>
    <dgm:pt modelId="{45E84749-1233-4AB3-AF95-EBCA8366DE6D}">
      <dgm:prSet phldrT="[Text]"/>
      <dgm:spPr/>
      <dgm:t>
        <a:bodyPr/>
        <a:lstStyle/>
        <a:p>
          <a:r>
            <a:rPr lang="fi-FI" i="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Gemensamma</a:t>
          </a:r>
          <a:r>
            <a:rPr lang="fi-FI" i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i="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mål</a:t>
          </a:r>
          <a:endParaRPr lang="fi-FI" i="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75C05FD8-22E1-479F-BC46-50B6B7AB447C}" type="parTrans" cxnId="{1D48AE73-1F0D-418F-811D-D7AF3F2C9621}">
      <dgm:prSet/>
      <dgm:spPr/>
      <dgm:t>
        <a:bodyPr/>
        <a:lstStyle/>
        <a:p>
          <a:endParaRPr lang="fi-FI"/>
        </a:p>
      </dgm:t>
    </dgm:pt>
    <dgm:pt modelId="{1A47D182-34EB-46C1-B9A9-0769A40212FF}" type="sibTrans" cxnId="{1D48AE73-1F0D-418F-811D-D7AF3F2C9621}">
      <dgm:prSet/>
      <dgm:spPr/>
      <dgm:t>
        <a:bodyPr/>
        <a:lstStyle/>
        <a:p>
          <a:endParaRPr lang="fi-FI"/>
        </a:p>
      </dgm:t>
    </dgm:pt>
    <dgm:pt modelId="{978D82EE-F3DB-4F46-B574-74835B4D8365}">
      <dgm:prSet phldrT="[Text]"/>
      <dgm:spPr/>
      <dgm:t>
        <a:bodyPr/>
        <a:lstStyle/>
        <a:p>
          <a:r>
            <a:rPr lang="fi-FI" i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Information</a:t>
          </a:r>
        </a:p>
      </dgm:t>
    </dgm:pt>
    <dgm:pt modelId="{BE883F78-CB4E-430F-8176-82B00449287C}" type="parTrans" cxnId="{30D8CB87-06C4-483C-87BC-AAAE150F4FC0}">
      <dgm:prSet/>
      <dgm:spPr/>
      <dgm:t>
        <a:bodyPr/>
        <a:lstStyle/>
        <a:p>
          <a:endParaRPr lang="fi-FI"/>
        </a:p>
      </dgm:t>
    </dgm:pt>
    <dgm:pt modelId="{5E603BF9-E096-4D92-AA03-5962BBB64A3D}" type="sibTrans" cxnId="{30D8CB87-06C4-483C-87BC-AAAE150F4FC0}">
      <dgm:prSet/>
      <dgm:spPr/>
      <dgm:t>
        <a:bodyPr/>
        <a:lstStyle/>
        <a:p>
          <a:endParaRPr lang="fi-FI"/>
        </a:p>
      </dgm:t>
    </dgm:pt>
    <dgm:pt modelId="{B3A261B7-86DC-4E87-B508-DA63C9934A24}">
      <dgm:prSet phldrT="[Text]"/>
      <dgm:spPr/>
      <dgm:t>
        <a:bodyPr/>
        <a:lstStyle/>
        <a:p>
          <a:r>
            <a:rPr lang="sv-SE" i="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Tidsgränser och samutveckling av utvecklingsprojekt</a:t>
          </a:r>
          <a:endParaRPr lang="fi-FI" i="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gm:t>
    </dgm:pt>
    <dgm:pt modelId="{DD2E7637-FD9D-4D1F-A0DB-026E010072F9}" type="parTrans" cxnId="{6F147FED-3AB6-4CD3-B178-604357A5F479}">
      <dgm:prSet/>
      <dgm:spPr/>
      <dgm:t>
        <a:bodyPr/>
        <a:lstStyle/>
        <a:p>
          <a:endParaRPr lang="fi-FI"/>
        </a:p>
      </dgm:t>
    </dgm:pt>
    <dgm:pt modelId="{7D68AFB9-B97F-4518-A16A-9DF37813AFFE}" type="sibTrans" cxnId="{6F147FED-3AB6-4CD3-B178-604357A5F479}">
      <dgm:prSet/>
      <dgm:spPr/>
      <dgm:t>
        <a:bodyPr/>
        <a:lstStyle/>
        <a:p>
          <a:endParaRPr lang="fi-FI"/>
        </a:p>
      </dgm:t>
    </dgm:pt>
    <dgm:pt modelId="{A73FDB58-0150-4094-BA82-8421BD19A65E}" type="pres">
      <dgm:prSet presAssocID="{EF656CA5-4F6D-4032-8825-B8D44E6631B7}" presName="diagram" presStyleCnt="0">
        <dgm:presLayoutVars>
          <dgm:dir/>
          <dgm:resizeHandles val="exact"/>
        </dgm:presLayoutVars>
      </dgm:prSet>
      <dgm:spPr/>
    </dgm:pt>
    <dgm:pt modelId="{28B4A5EF-CA9A-4D58-A637-25C208DAE986}" type="pres">
      <dgm:prSet presAssocID="{444F0E72-D3EE-419E-B67A-61930F1190A8}" presName="node" presStyleLbl="node1" presStyleIdx="0" presStyleCnt="7">
        <dgm:presLayoutVars>
          <dgm:bulletEnabled val="1"/>
        </dgm:presLayoutVars>
      </dgm:prSet>
      <dgm:spPr/>
    </dgm:pt>
    <dgm:pt modelId="{EA30CC76-F524-42D0-AE13-946ADCF3A888}" type="pres">
      <dgm:prSet presAssocID="{8A13E8CB-2CDE-43CC-B919-90842BA445D9}" presName="sibTrans" presStyleCnt="0"/>
      <dgm:spPr/>
    </dgm:pt>
    <dgm:pt modelId="{803D762E-3392-4E7B-8B4F-D11CF96079B1}" type="pres">
      <dgm:prSet presAssocID="{3BE63B8C-CDD7-48F7-9621-7493292B45E6}" presName="node" presStyleLbl="node1" presStyleIdx="1" presStyleCnt="7">
        <dgm:presLayoutVars>
          <dgm:bulletEnabled val="1"/>
        </dgm:presLayoutVars>
      </dgm:prSet>
      <dgm:spPr/>
    </dgm:pt>
    <dgm:pt modelId="{51C47D28-9C5A-45E1-B7C7-8BC22A75EC9D}" type="pres">
      <dgm:prSet presAssocID="{79280260-F1AD-4DF2-A8FF-30927803C4DB}" presName="sibTrans" presStyleCnt="0"/>
      <dgm:spPr/>
    </dgm:pt>
    <dgm:pt modelId="{3DC12FFD-A6E6-4AF9-AEEC-4F0AF933759D}" type="pres">
      <dgm:prSet presAssocID="{5B5A4A5D-FA62-4273-A518-A1656F995921}" presName="node" presStyleLbl="node1" presStyleIdx="2" presStyleCnt="7">
        <dgm:presLayoutVars>
          <dgm:bulletEnabled val="1"/>
        </dgm:presLayoutVars>
      </dgm:prSet>
      <dgm:spPr/>
    </dgm:pt>
    <dgm:pt modelId="{ADF320C5-0367-4708-8C68-473B9328265E}" type="pres">
      <dgm:prSet presAssocID="{CDD4C72A-C16B-4FB9-806D-2996C55CE104}" presName="sibTrans" presStyleCnt="0"/>
      <dgm:spPr/>
    </dgm:pt>
    <dgm:pt modelId="{1562C750-6AAB-4027-B796-57032425982E}" type="pres">
      <dgm:prSet presAssocID="{3A54F5E1-C186-4595-987D-F5B5CD77AF26}" presName="node" presStyleLbl="node1" presStyleIdx="3" presStyleCnt="7">
        <dgm:presLayoutVars>
          <dgm:bulletEnabled val="1"/>
        </dgm:presLayoutVars>
      </dgm:prSet>
      <dgm:spPr/>
    </dgm:pt>
    <dgm:pt modelId="{089B56DE-EDFF-4450-A6BF-759135945ACE}" type="pres">
      <dgm:prSet presAssocID="{8D0D4C60-5074-49AD-A236-61000B8F313B}" presName="sibTrans" presStyleCnt="0"/>
      <dgm:spPr/>
    </dgm:pt>
    <dgm:pt modelId="{1B74AEA5-01F9-4607-A4C9-23E0039809BF}" type="pres">
      <dgm:prSet presAssocID="{45E84749-1233-4AB3-AF95-EBCA8366DE6D}" presName="node" presStyleLbl="node1" presStyleIdx="4" presStyleCnt="7">
        <dgm:presLayoutVars>
          <dgm:bulletEnabled val="1"/>
        </dgm:presLayoutVars>
      </dgm:prSet>
      <dgm:spPr/>
    </dgm:pt>
    <dgm:pt modelId="{B6078B84-B920-41BC-AFC2-FF3E976541D2}" type="pres">
      <dgm:prSet presAssocID="{1A47D182-34EB-46C1-B9A9-0769A40212FF}" presName="sibTrans" presStyleCnt="0"/>
      <dgm:spPr/>
    </dgm:pt>
    <dgm:pt modelId="{EA51300E-07AF-4564-B831-4ECF24E7595B}" type="pres">
      <dgm:prSet presAssocID="{978D82EE-F3DB-4F46-B574-74835B4D8365}" presName="node" presStyleLbl="node1" presStyleIdx="5" presStyleCnt="7">
        <dgm:presLayoutVars>
          <dgm:bulletEnabled val="1"/>
        </dgm:presLayoutVars>
      </dgm:prSet>
      <dgm:spPr/>
    </dgm:pt>
    <dgm:pt modelId="{50440ECA-FDB9-4113-8914-470FAEDED7CA}" type="pres">
      <dgm:prSet presAssocID="{5E603BF9-E096-4D92-AA03-5962BBB64A3D}" presName="sibTrans" presStyleCnt="0"/>
      <dgm:spPr/>
    </dgm:pt>
    <dgm:pt modelId="{B9DBFA94-4A47-4DF1-B2E1-1B8D12C1E380}" type="pres">
      <dgm:prSet presAssocID="{B3A261B7-86DC-4E87-B508-DA63C9934A24}" presName="node" presStyleLbl="node1" presStyleIdx="6" presStyleCnt="7">
        <dgm:presLayoutVars>
          <dgm:bulletEnabled val="1"/>
        </dgm:presLayoutVars>
      </dgm:prSet>
      <dgm:spPr/>
    </dgm:pt>
  </dgm:ptLst>
  <dgm:cxnLst>
    <dgm:cxn modelId="{56C8EA0A-C278-4565-AE02-861E6B8B900E}" srcId="{EF656CA5-4F6D-4032-8825-B8D44E6631B7}" destId="{444F0E72-D3EE-419E-B67A-61930F1190A8}" srcOrd="0" destOrd="0" parTransId="{BBA82E2C-FE37-45E2-B9EF-7F0A0919534C}" sibTransId="{8A13E8CB-2CDE-43CC-B919-90842BA445D9}"/>
    <dgm:cxn modelId="{1A661D1E-2916-4AB8-91D0-9369D56EABC2}" srcId="{EF656CA5-4F6D-4032-8825-B8D44E6631B7}" destId="{3A54F5E1-C186-4595-987D-F5B5CD77AF26}" srcOrd="3" destOrd="0" parTransId="{47164726-30E8-42C8-9D0D-5A8787B8BBD8}" sibTransId="{8D0D4C60-5074-49AD-A236-61000B8F313B}"/>
    <dgm:cxn modelId="{814A4746-1A8A-4E9D-B9C6-4EBFAED2E543}" type="presOf" srcId="{5B5A4A5D-FA62-4273-A518-A1656F995921}" destId="{3DC12FFD-A6E6-4AF9-AEEC-4F0AF933759D}" srcOrd="0" destOrd="0" presId="urn:microsoft.com/office/officeart/2005/8/layout/default"/>
    <dgm:cxn modelId="{FBAE9967-86F8-4211-8355-16F74721990F}" srcId="{EF656CA5-4F6D-4032-8825-B8D44E6631B7}" destId="{5B5A4A5D-FA62-4273-A518-A1656F995921}" srcOrd="2" destOrd="0" parTransId="{C07330EE-05DA-4D6B-88C4-F40E99DAC78C}" sibTransId="{CDD4C72A-C16B-4FB9-806D-2996C55CE104}"/>
    <dgm:cxn modelId="{DC21C44A-87F6-4180-AD4A-6B1B7E91BAFA}" type="presOf" srcId="{3A54F5E1-C186-4595-987D-F5B5CD77AF26}" destId="{1562C750-6AAB-4027-B796-57032425982E}" srcOrd="0" destOrd="0" presId="urn:microsoft.com/office/officeart/2005/8/layout/default"/>
    <dgm:cxn modelId="{1D48AE73-1F0D-418F-811D-D7AF3F2C9621}" srcId="{EF656CA5-4F6D-4032-8825-B8D44E6631B7}" destId="{45E84749-1233-4AB3-AF95-EBCA8366DE6D}" srcOrd="4" destOrd="0" parTransId="{75C05FD8-22E1-479F-BC46-50B6B7AB447C}" sibTransId="{1A47D182-34EB-46C1-B9A9-0769A40212FF}"/>
    <dgm:cxn modelId="{30D8CB87-06C4-483C-87BC-AAAE150F4FC0}" srcId="{EF656CA5-4F6D-4032-8825-B8D44E6631B7}" destId="{978D82EE-F3DB-4F46-B574-74835B4D8365}" srcOrd="5" destOrd="0" parTransId="{BE883F78-CB4E-430F-8176-82B00449287C}" sibTransId="{5E603BF9-E096-4D92-AA03-5962BBB64A3D}"/>
    <dgm:cxn modelId="{EDFA1E9D-0207-4406-A25E-B6615513A4D0}" type="presOf" srcId="{45E84749-1233-4AB3-AF95-EBCA8366DE6D}" destId="{1B74AEA5-01F9-4607-A4C9-23E0039809BF}" srcOrd="0" destOrd="0" presId="urn:microsoft.com/office/officeart/2005/8/layout/default"/>
    <dgm:cxn modelId="{27DCA0B0-E407-40BC-A01F-AABA8E36C0E6}" type="presOf" srcId="{978D82EE-F3DB-4F46-B574-74835B4D8365}" destId="{EA51300E-07AF-4564-B831-4ECF24E7595B}" srcOrd="0" destOrd="0" presId="urn:microsoft.com/office/officeart/2005/8/layout/default"/>
    <dgm:cxn modelId="{403400DE-A572-4089-929D-C987EA8FCB5E}" type="presOf" srcId="{444F0E72-D3EE-419E-B67A-61930F1190A8}" destId="{28B4A5EF-CA9A-4D58-A637-25C208DAE986}" srcOrd="0" destOrd="0" presId="urn:microsoft.com/office/officeart/2005/8/layout/default"/>
    <dgm:cxn modelId="{9A8B97DE-2885-4907-9BC1-DB263F6DCC5A}" srcId="{EF656CA5-4F6D-4032-8825-B8D44E6631B7}" destId="{3BE63B8C-CDD7-48F7-9621-7493292B45E6}" srcOrd="1" destOrd="0" parTransId="{AEF1482A-3EE4-4D4C-AD1F-D197C1797E6A}" sibTransId="{79280260-F1AD-4DF2-A8FF-30927803C4DB}"/>
    <dgm:cxn modelId="{184EE3EC-1465-4E66-B6E5-1486F48CA82B}" type="presOf" srcId="{3BE63B8C-CDD7-48F7-9621-7493292B45E6}" destId="{803D762E-3392-4E7B-8B4F-D11CF96079B1}" srcOrd="0" destOrd="0" presId="urn:microsoft.com/office/officeart/2005/8/layout/default"/>
    <dgm:cxn modelId="{6F147FED-3AB6-4CD3-B178-604357A5F479}" srcId="{EF656CA5-4F6D-4032-8825-B8D44E6631B7}" destId="{B3A261B7-86DC-4E87-B508-DA63C9934A24}" srcOrd="6" destOrd="0" parTransId="{DD2E7637-FD9D-4D1F-A0DB-026E010072F9}" sibTransId="{7D68AFB9-B97F-4518-A16A-9DF37813AFFE}"/>
    <dgm:cxn modelId="{178D40EE-8C57-480F-AB20-7D2D96572CF4}" type="presOf" srcId="{B3A261B7-86DC-4E87-B508-DA63C9934A24}" destId="{B9DBFA94-4A47-4DF1-B2E1-1B8D12C1E380}" srcOrd="0" destOrd="0" presId="urn:microsoft.com/office/officeart/2005/8/layout/default"/>
    <dgm:cxn modelId="{3076A5FA-3472-43B5-B880-32B62F871EE2}" type="presOf" srcId="{EF656CA5-4F6D-4032-8825-B8D44E6631B7}" destId="{A73FDB58-0150-4094-BA82-8421BD19A65E}" srcOrd="0" destOrd="0" presId="urn:microsoft.com/office/officeart/2005/8/layout/default"/>
    <dgm:cxn modelId="{A110F3B5-940F-49D3-9A2C-57020CD5CC0B}" type="presParOf" srcId="{A73FDB58-0150-4094-BA82-8421BD19A65E}" destId="{28B4A5EF-CA9A-4D58-A637-25C208DAE986}" srcOrd="0" destOrd="0" presId="urn:microsoft.com/office/officeart/2005/8/layout/default"/>
    <dgm:cxn modelId="{9EC95404-7CC8-41EF-8667-C5FDAE47168B}" type="presParOf" srcId="{A73FDB58-0150-4094-BA82-8421BD19A65E}" destId="{EA30CC76-F524-42D0-AE13-946ADCF3A888}" srcOrd="1" destOrd="0" presId="urn:microsoft.com/office/officeart/2005/8/layout/default"/>
    <dgm:cxn modelId="{D3DB2B4D-0E0D-446E-AB0A-CEABAB153211}" type="presParOf" srcId="{A73FDB58-0150-4094-BA82-8421BD19A65E}" destId="{803D762E-3392-4E7B-8B4F-D11CF96079B1}" srcOrd="2" destOrd="0" presId="urn:microsoft.com/office/officeart/2005/8/layout/default"/>
    <dgm:cxn modelId="{D6A8D0A6-0714-41A3-B06F-D3BE261B19AE}" type="presParOf" srcId="{A73FDB58-0150-4094-BA82-8421BD19A65E}" destId="{51C47D28-9C5A-45E1-B7C7-8BC22A75EC9D}" srcOrd="3" destOrd="0" presId="urn:microsoft.com/office/officeart/2005/8/layout/default"/>
    <dgm:cxn modelId="{B5C157A5-AD77-480D-A7DB-44E1BCC4111F}" type="presParOf" srcId="{A73FDB58-0150-4094-BA82-8421BD19A65E}" destId="{3DC12FFD-A6E6-4AF9-AEEC-4F0AF933759D}" srcOrd="4" destOrd="0" presId="urn:microsoft.com/office/officeart/2005/8/layout/default"/>
    <dgm:cxn modelId="{06999B73-ED26-4105-BC6B-626B1DBC081E}" type="presParOf" srcId="{A73FDB58-0150-4094-BA82-8421BD19A65E}" destId="{ADF320C5-0367-4708-8C68-473B9328265E}" srcOrd="5" destOrd="0" presId="urn:microsoft.com/office/officeart/2005/8/layout/default"/>
    <dgm:cxn modelId="{E63E70CD-87A5-4997-9D9A-B28063BEB6F9}" type="presParOf" srcId="{A73FDB58-0150-4094-BA82-8421BD19A65E}" destId="{1562C750-6AAB-4027-B796-57032425982E}" srcOrd="6" destOrd="0" presId="urn:microsoft.com/office/officeart/2005/8/layout/default"/>
    <dgm:cxn modelId="{1FE0B7E3-A6EA-48E4-A049-22E51CB937BD}" type="presParOf" srcId="{A73FDB58-0150-4094-BA82-8421BD19A65E}" destId="{089B56DE-EDFF-4450-A6BF-759135945ACE}" srcOrd="7" destOrd="0" presId="urn:microsoft.com/office/officeart/2005/8/layout/default"/>
    <dgm:cxn modelId="{EECE68F2-6D70-45A7-9B10-F73A56DAF558}" type="presParOf" srcId="{A73FDB58-0150-4094-BA82-8421BD19A65E}" destId="{1B74AEA5-01F9-4607-A4C9-23E0039809BF}" srcOrd="8" destOrd="0" presId="urn:microsoft.com/office/officeart/2005/8/layout/default"/>
    <dgm:cxn modelId="{E5B34C77-5AA7-4730-89F0-5E826B478BBA}" type="presParOf" srcId="{A73FDB58-0150-4094-BA82-8421BD19A65E}" destId="{B6078B84-B920-41BC-AFC2-FF3E976541D2}" srcOrd="9" destOrd="0" presId="urn:microsoft.com/office/officeart/2005/8/layout/default"/>
    <dgm:cxn modelId="{8666B4C0-C8EA-4DAE-8E32-584DD3A8FF4E}" type="presParOf" srcId="{A73FDB58-0150-4094-BA82-8421BD19A65E}" destId="{EA51300E-07AF-4564-B831-4ECF24E7595B}" srcOrd="10" destOrd="0" presId="urn:microsoft.com/office/officeart/2005/8/layout/default"/>
    <dgm:cxn modelId="{BE1DDDE1-B9E4-412E-ABC5-A9224675FCCA}" type="presParOf" srcId="{A73FDB58-0150-4094-BA82-8421BD19A65E}" destId="{50440ECA-FDB9-4113-8914-470FAEDED7CA}" srcOrd="11" destOrd="0" presId="urn:microsoft.com/office/officeart/2005/8/layout/default"/>
    <dgm:cxn modelId="{DF336D0F-A9DE-4F5C-9920-07D9FB0C58ED}" type="presParOf" srcId="{A73FDB58-0150-4094-BA82-8421BD19A65E}" destId="{B9DBFA94-4A47-4DF1-B2E1-1B8D12C1E38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36BE00-4560-43AC-84F8-F0E8C2759897}">
      <dsp:nvSpPr>
        <dsp:cNvPr id="0" name=""/>
        <dsp:cNvSpPr/>
      </dsp:nvSpPr>
      <dsp:spPr>
        <a:xfrm>
          <a:off x="3523" y="360313"/>
          <a:ext cx="1907516" cy="11445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Övergripande effekt av </a:t>
          </a:r>
          <a:r>
            <a:rPr lang="fi-FI" sz="110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förändringen</a:t>
          </a:r>
          <a:r>
            <a:rPr lang="fi-FI" sz="110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sz="110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identifieras</a:t>
          </a:r>
          <a:endParaRPr lang="fi-FI" sz="110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3523" y="360313"/>
        <a:ext cx="1907516" cy="1144510"/>
      </dsp:txXfrm>
    </dsp:sp>
    <dsp:sp modelId="{1D5848D0-A422-4B85-A51F-33CE8095FAE6}">
      <dsp:nvSpPr>
        <dsp:cNvPr id="0" name=""/>
        <dsp:cNvSpPr/>
      </dsp:nvSpPr>
      <dsp:spPr>
        <a:xfrm>
          <a:off x="2101791" y="360313"/>
          <a:ext cx="1907516" cy="11445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Samverkan mellan högsta ledning och mellanchefer samt gemensam vision</a:t>
          </a:r>
          <a:endParaRPr lang="fi-FI" sz="110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101791" y="360313"/>
        <a:ext cx="1907516" cy="1144510"/>
      </dsp:txXfrm>
    </dsp:sp>
    <dsp:sp modelId="{156704A8-36D3-4622-9D2A-145FE86A021C}">
      <dsp:nvSpPr>
        <dsp:cNvPr id="0" name=""/>
        <dsp:cNvSpPr/>
      </dsp:nvSpPr>
      <dsp:spPr>
        <a:xfrm>
          <a:off x="4200060" y="360313"/>
          <a:ext cx="1907516" cy="11445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Interaktivt</a:t>
          </a:r>
          <a:r>
            <a:rPr lang="fi-FI" sz="110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sz="110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ledarskap</a:t>
          </a:r>
          <a:endParaRPr lang="fi-FI" sz="110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4200060" y="360313"/>
        <a:ext cx="1907516" cy="1144510"/>
      </dsp:txXfrm>
    </dsp:sp>
    <dsp:sp modelId="{98B70118-A2B9-47A3-9868-49B7BC529F63}">
      <dsp:nvSpPr>
        <dsp:cNvPr id="0" name=""/>
        <dsp:cNvSpPr/>
      </dsp:nvSpPr>
      <dsp:spPr>
        <a:xfrm>
          <a:off x="6298329" y="360313"/>
          <a:ext cx="1907516" cy="11445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Satsning</a:t>
          </a:r>
          <a:r>
            <a:rPr lang="fi-FI" sz="110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sz="110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på</a:t>
          </a:r>
          <a:r>
            <a:rPr lang="fi-FI" sz="110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sz="110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personalens</a:t>
          </a:r>
          <a:r>
            <a:rPr lang="fi-FI" sz="110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samarbete</a:t>
          </a:r>
        </a:p>
      </dsp:txBody>
      <dsp:txXfrm>
        <a:off x="6298329" y="360313"/>
        <a:ext cx="1907516" cy="1144510"/>
      </dsp:txXfrm>
    </dsp:sp>
    <dsp:sp modelId="{130CD567-6C9B-4E38-ADD9-4BD291BC762C}">
      <dsp:nvSpPr>
        <dsp:cNvPr id="0" name=""/>
        <dsp:cNvSpPr/>
      </dsp:nvSpPr>
      <dsp:spPr>
        <a:xfrm>
          <a:off x="8396597" y="360313"/>
          <a:ext cx="1907516" cy="11445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Uppskattning</a:t>
          </a:r>
          <a:endParaRPr lang="fi-FI" sz="110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8396597" y="360313"/>
        <a:ext cx="1907516" cy="1144510"/>
      </dsp:txXfrm>
    </dsp:sp>
    <dsp:sp modelId="{C09C4B94-B6ED-4029-BDE0-0469C40FAC3D}">
      <dsp:nvSpPr>
        <dsp:cNvPr id="0" name=""/>
        <dsp:cNvSpPr/>
      </dsp:nvSpPr>
      <dsp:spPr>
        <a:xfrm>
          <a:off x="1052657" y="1695575"/>
          <a:ext cx="1907516" cy="11445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Känsla av ledarskap i det egna arbetet</a:t>
          </a:r>
          <a:endParaRPr lang="fi-FI" sz="110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052657" y="1695575"/>
        <a:ext cx="1907516" cy="1144510"/>
      </dsp:txXfrm>
    </dsp:sp>
    <dsp:sp modelId="{346A078D-FE4F-49DC-86F8-5BD932C8A003}">
      <dsp:nvSpPr>
        <dsp:cNvPr id="0" name=""/>
        <dsp:cNvSpPr/>
      </dsp:nvSpPr>
      <dsp:spPr>
        <a:xfrm>
          <a:off x="3150926" y="1695575"/>
          <a:ext cx="1907516" cy="11445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Stödets</a:t>
          </a:r>
          <a:r>
            <a:rPr lang="fi-FI" sz="110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sz="110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användbarhet</a:t>
          </a:r>
          <a:endParaRPr lang="fi-FI" sz="110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3150926" y="1695575"/>
        <a:ext cx="1907516" cy="1144510"/>
      </dsp:txXfrm>
    </dsp:sp>
    <dsp:sp modelId="{02BDD9B8-3849-432A-9EF4-8F3CE19B8D5F}">
      <dsp:nvSpPr>
        <dsp:cNvPr id="0" name=""/>
        <dsp:cNvSpPr/>
      </dsp:nvSpPr>
      <dsp:spPr>
        <a:xfrm>
          <a:off x="5249194" y="1695575"/>
          <a:ext cx="1907516" cy="11445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10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Kommunikation</a:t>
          </a:r>
          <a:endParaRPr lang="fi-FI" sz="110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5249194" y="1695575"/>
        <a:ext cx="1907516" cy="1144510"/>
      </dsp:txXfrm>
    </dsp:sp>
    <dsp:sp modelId="{2FF6313C-1803-484F-AFBE-E3844914E589}">
      <dsp:nvSpPr>
        <dsp:cNvPr id="0" name=""/>
        <dsp:cNvSpPr/>
      </dsp:nvSpPr>
      <dsp:spPr>
        <a:xfrm>
          <a:off x="7347463" y="1695575"/>
          <a:ext cx="1907516" cy="11445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10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Konkrethet</a:t>
          </a:r>
          <a:r>
            <a:rPr lang="sv-SE" sz="110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i förändringsmeddelanden</a:t>
          </a:r>
          <a:endParaRPr lang="fi-FI" sz="110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7347463" y="1695575"/>
        <a:ext cx="1907516" cy="11445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4A5EF-CA9A-4D58-A637-25C208DAE986}">
      <dsp:nvSpPr>
        <dsp:cNvPr id="0" name=""/>
        <dsp:cNvSpPr/>
      </dsp:nvSpPr>
      <dsp:spPr>
        <a:xfrm>
          <a:off x="3019" y="42981"/>
          <a:ext cx="2395720" cy="14374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i="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Att </a:t>
          </a:r>
          <a:r>
            <a:rPr lang="fi-FI" sz="1900" i="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sätta</a:t>
          </a:r>
          <a:r>
            <a:rPr lang="fi-FI" sz="1900" i="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sz="1900" i="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ord</a:t>
          </a:r>
          <a:r>
            <a:rPr lang="fi-FI" sz="1900" i="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sz="1900" i="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på</a:t>
          </a:r>
          <a:r>
            <a:rPr lang="fi-FI" sz="1900" i="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sz="1900" i="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förändringen</a:t>
          </a:r>
          <a:endParaRPr lang="fi-FI" sz="1900" i="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3019" y="42981"/>
        <a:ext cx="2395720" cy="1437432"/>
      </dsp:txXfrm>
    </dsp:sp>
    <dsp:sp modelId="{803D762E-3392-4E7B-8B4F-D11CF96079B1}">
      <dsp:nvSpPr>
        <dsp:cNvPr id="0" name=""/>
        <dsp:cNvSpPr/>
      </dsp:nvSpPr>
      <dsp:spPr>
        <a:xfrm>
          <a:off x="2638312" y="42981"/>
          <a:ext cx="2395720" cy="14374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i="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Tydliga</a:t>
          </a:r>
          <a:r>
            <a:rPr lang="fi-FI" sz="1900" i="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sz="1900" i="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ansvarsområden</a:t>
          </a:r>
          <a:endParaRPr lang="fi-FI" sz="1900" i="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2638312" y="42981"/>
        <a:ext cx="2395720" cy="1437432"/>
      </dsp:txXfrm>
    </dsp:sp>
    <dsp:sp modelId="{3DC12FFD-A6E6-4AF9-AEEC-4F0AF933759D}">
      <dsp:nvSpPr>
        <dsp:cNvPr id="0" name=""/>
        <dsp:cNvSpPr/>
      </dsp:nvSpPr>
      <dsp:spPr>
        <a:xfrm>
          <a:off x="5273605" y="42981"/>
          <a:ext cx="2395720" cy="143743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i="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Planering</a:t>
          </a:r>
          <a:r>
            <a:rPr lang="fi-FI" sz="1900" i="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och </a:t>
          </a:r>
          <a:r>
            <a:rPr lang="fi-FI" sz="1900" i="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tidsbindning</a:t>
          </a:r>
          <a:endParaRPr lang="fi-FI" sz="1900" i="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5273605" y="42981"/>
        <a:ext cx="2395720" cy="1437432"/>
      </dsp:txXfrm>
    </dsp:sp>
    <dsp:sp modelId="{1562C750-6AAB-4027-B796-57032425982E}">
      <dsp:nvSpPr>
        <dsp:cNvPr id="0" name=""/>
        <dsp:cNvSpPr/>
      </dsp:nvSpPr>
      <dsp:spPr>
        <a:xfrm>
          <a:off x="7908897" y="42981"/>
          <a:ext cx="2395720" cy="143743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i="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Förtroende</a:t>
          </a:r>
          <a:r>
            <a:rPr lang="fi-FI" sz="1900" i="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för </a:t>
          </a:r>
          <a:r>
            <a:rPr lang="fi-FI" sz="1900" i="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ledningens</a:t>
          </a:r>
          <a:r>
            <a:rPr lang="fi-FI" sz="1900" i="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sz="1900" i="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verksamhet</a:t>
          </a:r>
          <a:endParaRPr lang="fi-FI" sz="1900" i="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7908897" y="42981"/>
        <a:ext cx="2395720" cy="1437432"/>
      </dsp:txXfrm>
    </dsp:sp>
    <dsp:sp modelId="{1B74AEA5-01F9-4607-A4C9-23E0039809BF}">
      <dsp:nvSpPr>
        <dsp:cNvPr id="0" name=""/>
        <dsp:cNvSpPr/>
      </dsp:nvSpPr>
      <dsp:spPr>
        <a:xfrm>
          <a:off x="1320666" y="1719986"/>
          <a:ext cx="2395720" cy="143743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i="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Gemensamma</a:t>
          </a:r>
          <a:r>
            <a:rPr lang="fi-FI" sz="1900" i="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 </a:t>
          </a:r>
          <a:r>
            <a:rPr lang="fi-FI" sz="1900" i="0" kern="1200" dirty="0" err="1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mål</a:t>
          </a:r>
          <a:endParaRPr lang="fi-FI" sz="1900" i="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1320666" y="1719986"/>
        <a:ext cx="2395720" cy="1437432"/>
      </dsp:txXfrm>
    </dsp:sp>
    <dsp:sp modelId="{EA51300E-07AF-4564-B831-4ECF24E7595B}">
      <dsp:nvSpPr>
        <dsp:cNvPr id="0" name=""/>
        <dsp:cNvSpPr/>
      </dsp:nvSpPr>
      <dsp:spPr>
        <a:xfrm>
          <a:off x="3955958" y="1719986"/>
          <a:ext cx="2395720" cy="143743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i="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Information</a:t>
          </a:r>
        </a:p>
      </dsp:txBody>
      <dsp:txXfrm>
        <a:off x="3955958" y="1719986"/>
        <a:ext cx="2395720" cy="1437432"/>
      </dsp:txXfrm>
    </dsp:sp>
    <dsp:sp modelId="{B9DBFA94-4A47-4DF1-B2E1-1B8D12C1E380}">
      <dsp:nvSpPr>
        <dsp:cNvPr id="0" name=""/>
        <dsp:cNvSpPr/>
      </dsp:nvSpPr>
      <dsp:spPr>
        <a:xfrm>
          <a:off x="6591251" y="1719986"/>
          <a:ext cx="2395720" cy="14374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900" i="0" kern="1200" dirty="0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rPr>
            <a:t>Tidsgränser och samutveckling av utvecklingsprojekt</a:t>
          </a:r>
          <a:endParaRPr lang="fi-FI" sz="1900" i="0" kern="1200" dirty="0">
            <a:solidFill>
              <a:schemeClr val="tx1"/>
            </a:solidFill>
            <a:latin typeface="Poppins" panose="00000500000000000000" pitchFamily="2" charset="0"/>
            <a:cs typeface="Poppins" panose="00000500000000000000" pitchFamily="2" charset="0"/>
          </a:endParaRPr>
        </a:p>
      </dsp:txBody>
      <dsp:txXfrm>
        <a:off x="6591251" y="1719986"/>
        <a:ext cx="2395720" cy="1437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429A4-2BB4-4E0D-91EA-D669A12C3D65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D4C9F-46CF-4CBF-BD1E-2716A1FC79F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9561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/>
              <a:t>Haastatteluiden (n=23) ja kyselyiden (n=11) kautta valikoitui kahdeksan korkeakoulua, joiden kokemuksia muutoksista kerättiin. </a:t>
            </a:r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8D4C9F-46CF-4CBF-BD1E-2716A1FC79FA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504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FFF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BD6A8C6-2A3F-4752-B7FD-BA7D7A5F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18189" r="2561" b="13970"/>
          <a:stretch/>
        </p:blipFill>
        <p:spPr>
          <a:xfrm>
            <a:off x="5335524" y="1668780"/>
            <a:ext cx="6670548" cy="504291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257301"/>
            <a:ext cx="6213348" cy="162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925382"/>
            <a:ext cx="6213348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390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bg>
      <p:bgPr>
        <a:solidFill>
          <a:srgbClr val="FFF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137E799-7B1A-4D54-845C-BE0C48850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242266"/>
            <a:ext cx="4529458" cy="46157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CEAC"/>
                </a:solidFill>
              </a:defRPr>
            </a:lvl1pPr>
          </a:lstStyle>
          <a:p>
            <a:fld id="{518235B6-A43F-4BF5-AD45-FD93A6E08DDA}" type="slidenum">
              <a:rPr lang="fi-FI" smtClean="0"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D60522E-48EC-421F-A62D-7DE5CBC9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88" y="1092034"/>
            <a:ext cx="10863737" cy="821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246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D8F39BB-0AD1-42C5-B6BA-C0B9955B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F0774FC-9916-4B9B-B45C-CBD1454F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4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kuvataus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F0774FC-9916-4B9B-B45C-CBD1454F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716" y="1257302"/>
            <a:ext cx="9414640" cy="153050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716" y="2904431"/>
            <a:ext cx="9414640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72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F2A2468-C5A8-4846-BA20-4469EC5C2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806529" y="-1766257"/>
            <a:ext cx="4118132" cy="804322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26A9847-1230-D64F-B5D7-332974A4C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451062" y="-80274"/>
            <a:ext cx="4480336" cy="89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26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kautettu asette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53FA515D-34A0-504D-940C-D9207866C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828166">
            <a:off x="3327553" y="-2727405"/>
            <a:ext cx="5316985" cy="1135987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F013E43-459E-634C-8306-4D34B0587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836" y="5871756"/>
            <a:ext cx="3309871" cy="529320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AF6BC88D-EEFD-7F4C-B7E2-DE61804D5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826" y="3670664"/>
            <a:ext cx="5603986" cy="1352732"/>
          </a:xfrm>
        </p:spPr>
        <p:txBody>
          <a:bodyPr>
            <a:noAutofit/>
          </a:bodyPr>
          <a:lstStyle>
            <a:lvl1pPr>
              <a:defRPr sz="45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98776315-C8F1-4D47-A99B-4B2F19ACDD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565" y="5172575"/>
            <a:ext cx="5644606" cy="11498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Esityksen alaotsikko</a:t>
            </a:r>
          </a:p>
        </p:txBody>
      </p:sp>
    </p:spTree>
    <p:extLst>
      <p:ext uri="{BB962C8B-B14F-4D97-AF65-F5344CB8AC3E}">
        <p14:creationId xmlns:p14="http://schemas.microsoft.com/office/powerpoint/2010/main" val="3055256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E29026-A8FF-F142-9900-03043D591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268582"/>
            <a:ext cx="10210800" cy="18397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9A46D4-784D-EB4A-ADB1-D2358956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7640-06DE-4E41-A101-5C818707375C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05B5D5-78C4-A041-ABDF-DB7758E5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C95255-0964-0B41-BAB3-D689A303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68A-342B-4508-8ED9-65C550114DA2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F90C875-A3B2-9849-B6D4-39DF33DA0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C5C0AA2-34A5-6449-AB15-088BAAF8F7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324" t="50000" r="1"/>
          <a:stretch/>
        </p:blipFill>
        <p:spPr>
          <a:xfrm rot="16200000">
            <a:off x="-236545" y="4659484"/>
            <a:ext cx="2435063" cy="1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52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4F754-E716-4842-B63E-67100979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365"/>
            <a:ext cx="10314904" cy="132556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5631B8-3C09-EF4B-866C-BDFE0CE9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0480"/>
            <a:ext cx="10307320" cy="3200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E898E3-F527-0447-9861-CE994AE2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7640-06DE-4E41-A101-5C818707375C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3E4E7D-9754-C14F-8B22-6381F53F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BB8D27-E320-094C-9369-F983FACA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68A-342B-4508-8ED9-65C550114DA2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9C48596-3C0D-604F-ACBF-FD3359F7A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DCBBF4B-A67E-974C-8E4B-A711631467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324" t="50000" r="1"/>
          <a:stretch/>
        </p:blipFill>
        <p:spPr>
          <a:xfrm rot="16200000">
            <a:off x="-236545" y="4659484"/>
            <a:ext cx="2435063" cy="1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3842F1-55D4-9140-A407-AC2AD9EC6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31439"/>
            <a:ext cx="5181600" cy="311912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F75716-9239-4747-9E8C-DBFC9323D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31439"/>
            <a:ext cx="5181600" cy="311912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3EFBEC-8D29-314B-944E-04165C73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7640-06DE-4E41-A101-5C818707375C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F79B36A-7EB8-AB4C-9390-8FB36FD6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C49D90-7A4F-654D-9582-6E91C15F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68A-342B-4508-8ED9-65C550114DA2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DBC53950-8840-F642-A11E-6AC164EA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365"/>
            <a:ext cx="10510520" cy="132556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585BF91-ECC9-C44B-B1BE-27F395B9A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944366A-3961-5245-A68D-9E5E21686F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324" t="50000" r="1"/>
          <a:stretch/>
        </p:blipFill>
        <p:spPr>
          <a:xfrm rot="16200000">
            <a:off x="-236545" y="4659484"/>
            <a:ext cx="2435063" cy="1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40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527124-4CF0-B849-8D70-0987EBB7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120"/>
            <a:ext cx="5207000" cy="1300480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440B67C-F9C3-7B4E-AC57-3E215A8A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7640-06DE-4E41-A101-5C818707375C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623167-CA46-9443-A87D-491D82D9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68A-342B-4508-8ED9-65C550114DA2}" type="slidenum">
              <a:rPr lang="fi-FI" smtClean="0"/>
              <a:t>‹#›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957CB5C5-1489-9446-8D43-E160EBFC0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7121"/>
            <a:ext cx="5181600" cy="33934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727697F-0CDE-5244-97A3-9C5F83977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4480" y="0"/>
            <a:ext cx="555752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2CE2F8-63AB-E543-8098-1052EF3015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6324" t="50000" r="1"/>
          <a:stretch/>
        </p:blipFill>
        <p:spPr>
          <a:xfrm rot="16200000">
            <a:off x="-236545" y="4659484"/>
            <a:ext cx="2435063" cy="1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kuvataust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257301"/>
            <a:ext cx="6213348" cy="162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925382"/>
            <a:ext cx="6213348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45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689B4AC-BC84-D042-8B18-26EC49F2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7640-06DE-4E41-A101-5C818707375C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97FC658-4F8E-B446-A59D-8BE890D2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668F5F6-B0D6-064F-83D8-C053A7CA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68A-342B-4508-8ED9-65C550114DA2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C764807-9A8A-7E4C-AF3C-FD9D94F10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254B1F14-38B3-0646-B49F-B4423CC6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365"/>
            <a:ext cx="10510520" cy="132556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361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07E417F-F46F-C342-B4AF-3FE2D9B71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765022" flipH="1">
            <a:off x="3262237" y="-2257142"/>
            <a:ext cx="5316985" cy="11359876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34144E88-645C-B14D-9F9E-D918BE5AE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826" y="744316"/>
            <a:ext cx="5603986" cy="869673"/>
          </a:xfrm>
        </p:spPr>
        <p:txBody>
          <a:bodyPr>
            <a:noAutofit/>
          </a:bodyPr>
          <a:lstStyle>
            <a:lvl1pPr>
              <a:defRPr sz="6000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6F5534B1-4C13-8E4B-ADE6-DA6108AAC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565" y="1763169"/>
            <a:ext cx="5644606" cy="11498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Yhteystiedot</a:t>
            </a:r>
          </a:p>
          <a:p>
            <a:pPr lvl="0"/>
            <a:r>
              <a:rPr lang="fi-FI" dirty="0"/>
              <a:t>digivisio2030.fi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DD02ABB-D0DB-504C-AE0C-8B1C56BCC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2836" y="5871756"/>
            <a:ext cx="3309871" cy="5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8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02995D6-4F6B-3D4C-B98E-DBC31E78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7640-06DE-4E41-A101-5C818707375C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498A359-B52B-2246-B306-501D814D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D15386-C016-6944-80E7-8A54D497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68A-342B-4508-8ED9-65C550114DA2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2F4A0E2-0B2E-2347-82C0-33A3B6402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kuvataus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F0774FC-9916-4B9B-B45C-CBD1454F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72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716" y="1257302"/>
            <a:ext cx="9414640" cy="153050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716" y="2904431"/>
            <a:ext cx="9414640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447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909" y="1186303"/>
            <a:ext cx="5179275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909" y="2111605"/>
            <a:ext cx="5179275" cy="4065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77640-06DE-4E41-A101-5C818707375C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1468A-342B-4508-8ED9-65C550114DA2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45BC5C3-4395-4CE8-AE7F-87A85E6D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50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F2A2468-C5A8-4846-BA20-4469EC5C2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5806529" y="-1766257"/>
            <a:ext cx="4118132" cy="804322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26A9847-1230-D64F-B5D7-332974A4CA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451062" y="-80274"/>
            <a:ext cx="4480336" cy="89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53FA515D-34A0-504D-940C-D9207866C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828166">
            <a:off x="3327553" y="-2727405"/>
            <a:ext cx="5316985" cy="1135987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F013E43-459E-634C-8306-4D34B0587E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2836" y="5871756"/>
            <a:ext cx="3309871" cy="529320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AF6BC88D-EEFD-7F4C-B7E2-DE61804D5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826" y="3670664"/>
            <a:ext cx="5603986" cy="1352732"/>
          </a:xfrm>
        </p:spPr>
        <p:txBody>
          <a:bodyPr>
            <a:noAutofit/>
          </a:bodyPr>
          <a:lstStyle>
            <a:lvl1pPr>
              <a:defRPr sz="45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Esityksen otsikko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98776315-C8F1-4D47-A99B-4B2F19ACDD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565" y="5172575"/>
            <a:ext cx="5644606" cy="11498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Esityksen alaotsikko</a:t>
            </a:r>
          </a:p>
        </p:txBody>
      </p:sp>
    </p:spTree>
    <p:extLst>
      <p:ext uri="{BB962C8B-B14F-4D97-AF65-F5344CB8AC3E}">
        <p14:creationId xmlns:p14="http://schemas.microsoft.com/office/powerpoint/2010/main" val="1483543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E29026-A8FF-F142-9900-03043D591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268582"/>
            <a:ext cx="10210800" cy="18397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9A46D4-784D-EB4A-ADB1-D2358956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658B-B603-6F40-8D83-A390E05EC32A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05B5D5-78C4-A041-ABDF-DB7758E5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C95255-0964-0B41-BAB3-D689A303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DA01-2706-9643-AC65-A879D75959B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F90C875-A3B2-9849-B6D4-39DF33DA0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C5C0AA2-34A5-6449-AB15-088BAAF8F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6324" t="50000" r="1"/>
          <a:stretch/>
        </p:blipFill>
        <p:spPr>
          <a:xfrm rot="16200000">
            <a:off x="-236545" y="4659484"/>
            <a:ext cx="2435063" cy="1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93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4F754-E716-4842-B63E-67100979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365"/>
            <a:ext cx="10314904" cy="132556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5631B8-3C09-EF4B-866C-BDFE0CE9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0480"/>
            <a:ext cx="10307320" cy="3200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E898E3-F527-0447-9861-CE994AE2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658B-B603-6F40-8D83-A390E05EC32A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3E4E7D-9754-C14F-8B22-6381F53F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BB8D27-E320-094C-9369-F983FACA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DA01-2706-9643-AC65-A879D75959B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9C48596-3C0D-604F-ACBF-FD3359F7A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DCBBF4B-A67E-974C-8E4B-A711631467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6324" t="50000" r="1"/>
          <a:stretch/>
        </p:blipFill>
        <p:spPr>
          <a:xfrm rot="16200000">
            <a:off x="-236545" y="4659484"/>
            <a:ext cx="2435063" cy="1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46" y="1092034"/>
            <a:ext cx="10859679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2102177"/>
            <a:ext cx="10859679" cy="4074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4E0-774B-42E6-B4F5-5F250C17019E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35B6-A43F-4BF5-AD45-FD93A6E08D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309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3842F1-55D4-9140-A407-AC2AD9EC6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31439"/>
            <a:ext cx="5181600" cy="311912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F75716-9239-4747-9E8C-DBFC9323D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31439"/>
            <a:ext cx="5181600" cy="311912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3EFBEC-8D29-314B-944E-04165C73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658B-B603-6F40-8D83-A390E05EC32A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F79B36A-7EB8-AB4C-9390-8FB36FD6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C49D90-7A4F-654D-9582-6E91C15F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DA01-2706-9643-AC65-A879D75959B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DBC53950-8840-F642-A11E-6AC164EA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365"/>
            <a:ext cx="10510520" cy="132556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585BF91-ECC9-C44B-B1BE-27F395B9A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944366A-3961-5245-A68D-9E5E21686F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6324" t="50000" r="1"/>
          <a:stretch/>
        </p:blipFill>
        <p:spPr>
          <a:xfrm rot="16200000">
            <a:off x="-236545" y="4659484"/>
            <a:ext cx="2435063" cy="1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2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527124-4CF0-B849-8D70-0987EBB7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120"/>
            <a:ext cx="5207000" cy="1300480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440B67C-F9C3-7B4E-AC57-3E215A8A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658B-B603-6F40-8D83-A390E05EC32A}" type="datetimeFigureOut">
              <a:rPr lang="fi-FI" smtClean="0"/>
              <a:pPr/>
              <a:t>28.10.2022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623167-CA46-9443-A87D-491D82D9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DA01-2706-9643-AC65-A879D75959B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957CB5C5-1489-9446-8D43-E160EBFC0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7121"/>
            <a:ext cx="5181600" cy="33934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727697F-0CDE-5244-97A3-9C5F83977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4480" y="0"/>
            <a:ext cx="555752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2CE2F8-63AB-E543-8098-1052EF301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324" t="50000" r="1"/>
          <a:stretch/>
        </p:blipFill>
        <p:spPr>
          <a:xfrm rot="16200000">
            <a:off x="-236545" y="4659484"/>
            <a:ext cx="2435063" cy="1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35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689B4AC-BC84-D042-8B18-26EC49F2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658B-B603-6F40-8D83-A390E05EC32A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97FC658-4F8E-B446-A59D-8BE890D2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668F5F6-B0D6-064F-83D8-C053A7CA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DA01-2706-9643-AC65-A879D75959B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C764807-9A8A-7E4C-AF3C-FD9D94F10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254B1F14-38B3-0646-B49F-B4423CC6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365"/>
            <a:ext cx="10510520" cy="132556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68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07E417F-F46F-C342-B4AF-3FE2D9B711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765022" flipH="1">
            <a:off x="3262237" y="-2257142"/>
            <a:ext cx="5316985" cy="11359876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34144E88-645C-B14D-9F9E-D918BE5AE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826" y="744316"/>
            <a:ext cx="5603986" cy="869673"/>
          </a:xfrm>
        </p:spPr>
        <p:txBody>
          <a:bodyPr>
            <a:noAutofit/>
          </a:bodyPr>
          <a:lstStyle>
            <a:lvl1pPr>
              <a:defRPr sz="6000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 dirty="0"/>
              <a:t>Kiitos!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6F5534B1-4C13-8E4B-ADE6-DA6108AAC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565" y="1763169"/>
            <a:ext cx="5644606" cy="11498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 dirty="0"/>
              <a:t>Yhteystiedot</a:t>
            </a:r>
          </a:p>
          <a:p>
            <a:pPr lvl="0"/>
            <a:r>
              <a:rPr lang="fi-FI" dirty="0"/>
              <a:t>digivisio2030.fi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DD02ABB-D0DB-504C-AE0C-8B1C56BC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2836" y="5871756"/>
            <a:ext cx="3309871" cy="5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7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02995D6-4F6B-3D4C-B98E-DBC31E78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658B-B603-6F40-8D83-A390E05EC32A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498A359-B52B-2246-B306-501D814D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D15386-C016-6944-80E7-8A54D497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DA01-2706-9643-AC65-A879D75959B5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2F4A0E2-0B2E-2347-82C0-33A3B6402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0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rgbClr val="FFF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>
            <a:extLst>
              <a:ext uri="{FF2B5EF4-FFF2-40B4-BE49-F238E27FC236}">
                <a16:creationId xmlns:a16="http://schemas.microsoft.com/office/drawing/2014/main" id="{1BD6A8C6-2A3F-4752-B7FD-BA7D7A5F0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18189" r="2561" b="13970"/>
          <a:stretch/>
        </p:blipFill>
        <p:spPr>
          <a:xfrm>
            <a:off x="5335524" y="1668780"/>
            <a:ext cx="6670548" cy="5042916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257301"/>
            <a:ext cx="6213348" cy="162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925382"/>
            <a:ext cx="6213348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C796B18-DB56-664B-9FDB-142F804CB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" t="18189" r="2561" b="13970"/>
          <a:stretch/>
        </p:blipFill>
        <p:spPr>
          <a:xfrm>
            <a:off x="5335524" y="1668780"/>
            <a:ext cx="6670548" cy="504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9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kuvataust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1257301"/>
            <a:ext cx="6213348" cy="162000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2925382"/>
            <a:ext cx="6213348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49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546" y="1092034"/>
            <a:ext cx="10859679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546" y="2102177"/>
            <a:ext cx="10859679" cy="4074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F5090-D6C8-4746-83DA-0BF509D208D3}" type="datetime1">
              <a:rPr lang="fi-FI" smtClean="0"/>
              <a:t>28.10.2022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54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1082607"/>
            <a:ext cx="10897384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636" y="2091438"/>
            <a:ext cx="5272556" cy="3934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5674-4718-40E7-B6A5-27F1A5B915EA}" type="datetime1">
              <a:rPr lang="fi-FI" smtClean="0"/>
              <a:t>28.10.2022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8889CBD-E07E-446C-82EF-25DD23FF03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2096" y="2091438"/>
            <a:ext cx="5272556" cy="3934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34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66" y="1092035"/>
            <a:ext cx="10906812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66" y="2752108"/>
            <a:ext cx="5288437" cy="32645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D11F6-648F-4507-914C-90C67C2B75DE}" type="datetime1">
              <a:rPr lang="fi-FI" smtClean="0"/>
              <a:t>28.10.2022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8889CBD-E07E-446C-82EF-25DD23FF03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3241" y="2752108"/>
            <a:ext cx="5310263" cy="32645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16D8315-0283-425D-9772-5AA0DFA6007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67266" y="2089167"/>
            <a:ext cx="5288437" cy="566547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525996DB-E498-4F3C-9032-41EECC8E3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0669" y="2089167"/>
            <a:ext cx="5324854" cy="566547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19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1082607"/>
            <a:ext cx="10897384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636" y="2091438"/>
            <a:ext cx="5272556" cy="3934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4E0-774B-42E6-B4F5-5F250C17019E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35B6-A43F-4BF5-AD45-FD93A6E08DD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8889CBD-E07E-446C-82EF-25DD23FF03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92096" y="2091438"/>
            <a:ext cx="5272556" cy="3934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103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909" y="1186303"/>
            <a:ext cx="5179275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909" y="2111605"/>
            <a:ext cx="5179275" cy="4065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545F-59D6-4CEA-9168-A1AEE623310F}" type="datetime1">
              <a:rPr lang="fi-FI" smtClean="0"/>
              <a:t>28.10.2022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45BC5C3-4395-4CE8-AE7F-87A85E6D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866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D545F-59D6-4CEA-9168-A1AEE623310F}" type="datetime1">
              <a:rPr lang="fi-FI" smtClean="0"/>
              <a:t>28.10.2022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45BC5C3-4395-4CE8-AE7F-87A85E6D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5CAB3DF-012F-4A1A-82EC-19B32927D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5200" y="234000"/>
            <a:ext cx="2044800" cy="782638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476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3C098-26DF-4DD0-A117-6BAD7C316713}" type="datetime1">
              <a:rPr lang="fi-FI" smtClean="0"/>
              <a:t>28.10.2022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890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bg>
      <p:bgPr>
        <a:solidFill>
          <a:srgbClr val="DCC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70" y="2256721"/>
            <a:ext cx="7771930" cy="2599058"/>
          </a:xfrm>
        </p:spPr>
        <p:txBody>
          <a:bodyPr/>
          <a:lstStyle>
            <a:lvl1pPr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137E799-7B1A-4D54-845C-BE0C48850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242266"/>
            <a:ext cx="4529458" cy="46157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CEAC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9B327F1-E64D-9E45-9303-D42D8E81D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242266"/>
            <a:ext cx="4529458" cy="46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1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in otsikko">
    <p:bg>
      <p:bgPr>
        <a:solidFill>
          <a:srgbClr val="FFFF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5137E799-7B1A-4D54-845C-BE0C48850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242266"/>
            <a:ext cx="4529458" cy="46157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CEAC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1D60522E-48EC-421F-A62D-7DE5CBC9F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488" y="1092034"/>
            <a:ext cx="10863737" cy="8216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19BD0B22-7AB3-BB4D-BFE9-C9A79521E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242266"/>
            <a:ext cx="4529458" cy="4615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07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BD8F39BB-0AD1-42C5-B6BA-C0B9955B5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1F0774FC-9916-4B9B-B45C-CBD1454F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F9770A5A-70C4-E648-8499-57152B8B9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922543A0-F834-4D4F-8396-80AB5E6655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6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nsi kuvataus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1F0774FC-9916-4B9B-B45C-CBD1454F4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  <p:pic>
        <p:nvPicPr>
          <p:cNvPr id="3" name="Kuva 2">
            <a:extLst>
              <a:ext uri="{FF2B5EF4-FFF2-40B4-BE49-F238E27FC236}">
                <a16:creationId xmlns:a16="http://schemas.microsoft.com/office/drawing/2014/main" id="{6A69A7FE-5EDB-9C4E-8E7D-C5ACF882E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1" y="214884"/>
            <a:ext cx="5209385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10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opet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6716" y="1257302"/>
            <a:ext cx="9414640" cy="1530504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716" y="2904431"/>
            <a:ext cx="9414640" cy="1620000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32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obj" preserve="1">
  <p:cSld name="1_Kaksi sisältökohdetta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876694" y="1082607"/>
            <a:ext cx="10897384" cy="856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872636" y="2091438"/>
            <a:ext cx="5272556" cy="393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9965732" y="6483096"/>
            <a:ext cx="1173183" cy="28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6121908" y="6483096"/>
            <a:ext cx="3755136" cy="28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1224260" y="6483096"/>
            <a:ext cx="534924" cy="288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492096" y="2091438"/>
            <a:ext cx="5272556" cy="3934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95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E29026-A8FF-F142-9900-03043D591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268582"/>
            <a:ext cx="10210800" cy="18397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9A46D4-784D-EB4A-ADB1-D2358956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658B-B603-6F40-8D83-A390E05EC32A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05B5D5-78C4-A041-ABDF-DB7758E5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C95255-0964-0B41-BAB3-D689A303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DA01-2706-9643-AC65-A879D75959B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F90C875-A3B2-9849-B6D4-39DF33DA0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C5C0AA2-34A5-6449-AB15-088BAAF8F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6324" t="50000" r="1"/>
          <a:stretch/>
        </p:blipFill>
        <p:spPr>
          <a:xfrm rot="16200000">
            <a:off x="-236545" y="4659484"/>
            <a:ext cx="2435063" cy="1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2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66" y="1092035"/>
            <a:ext cx="10906812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266" y="2752108"/>
            <a:ext cx="5288437" cy="32645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4E0-774B-42E6-B4F5-5F250C17019E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35B6-A43F-4BF5-AD45-FD93A6E08DDA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48889CBD-E07E-446C-82EF-25DD23FF03C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3241" y="2752108"/>
            <a:ext cx="5310263" cy="32645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716D8315-0283-425D-9772-5AA0DFA6007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867266" y="2089167"/>
            <a:ext cx="5288437" cy="566547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kstin paikkamerkki 4">
            <a:extLst>
              <a:ext uri="{FF2B5EF4-FFF2-40B4-BE49-F238E27FC236}">
                <a16:creationId xmlns:a16="http://schemas.microsoft.com/office/drawing/2014/main" id="{525996DB-E498-4F3C-9032-41EECC8E3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0669" y="2089167"/>
            <a:ext cx="5324854" cy="566547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6764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1F2A2468-C5A8-4846-BA20-4469EC5C21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5806529" y="-1766257"/>
            <a:ext cx="4118132" cy="8043225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26A9847-1230-D64F-B5D7-332974A4CA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6200000">
            <a:off x="2451062" y="-80274"/>
            <a:ext cx="4480336" cy="899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025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53FA515D-34A0-504D-940C-D9207866C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828166">
            <a:off x="3327553" y="-2727405"/>
            <a:ext cx="5316985" cy="11359876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F013E43-459E-634C-8306-4D34B0587E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2836" y="5871756"/>
            <a:ext cx="3309871" cy="529320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AF6BC88D-EEFD-7F4C-B7E2-DE61804D56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826" y="3670664"/>
            <a:ext cx="5603986" cy="1352732"/>
          </a:xfrm>
        </p:spPr>
        <p:txBody>
          <a:bodyPr>
            <a:noAutofit/>
          </a:bodyPr>
          <a:lstStyle>
            <a:lvl1pPr>
              <a:defRPr sz="4500" b="1" i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/>
              <a:t>Esityksen otsikko</a:t>
            </a:r>
          </a:p>
        </p:txBody>
      </p:sp>
      <p:sp>
        <p:nvSpPr>
          <p:cNvPr id="15" name="Tekstin paikkamerkki 4">
            <a:extLst>
              <a:ext uri="{FF2B5EF4-FFF2-40B4-BE49-F238E27FC236}">
                <a16:creationId xmlns:a16="http://schemas.microsoft.com/office/drawing/2014/main" id="{98776315-C8F1-4D47-A99B-4B2F19ACDD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565" y="5172575"/>
            <a:ext cx="5644606" cy="11498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Esityksen alaotsikko</a:t>
            </a:r>
          </a:p>
        </p:txBody>
      </p:sp>
    </p:spTree>
    <p:extLst>
      <p:ext uri="{BB962C8B-B14F-4D97-AF65-F5344CB8AC3E}">
        <p14:creationId xmlns:p14="http://schemas.microsoft.com/office/powerpoint/2010/main" val="34060701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E29026-A8FF-F142-9900-03043D5917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268582"/>
            <a:ext cx="10210800" cy="18397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9A46D4-784D-EB4A-ADB1-D2358956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658B-B603-6F40-8D83-A390E05EC32A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205B5D5-78C4-A041-ABDF-DB7758E52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C95255-0964-0B41-BAB3-D689A303E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DA01-2706-9643-AC65-A879D75959B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CF90C875-A3B2-9849-B6D4-39DF33DA04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C5C0AA2-34A5-6449-AB15-088BAAF8F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6324" t="50000" r="1"/>
          <a:stretch/>
        </p:blipFill>
        <p:spPr>
          <a:xfrm rot="16200000">
            <a:off x="-236545" y="4659484"/>
            <a:ext cx="2435063" cy="1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6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4F754-E716-4842-B63E-671009795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365"/>
            <a:ext cx="10314904" cy="132556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B5631B8-3C09-EF4B-866C-BDFE0CE95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70480"/>
            <a:ext cx="10307320" cy="3200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DE898E3-F527-0447-9861-CE994AE22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658B-B603-6F40-8D83-A390E05EC32A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D3E4E7D-9754-C14F-8B22-6381F53FD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9BB8D27-E320-094C-9369-F983FACA3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DA01-2706-9643-AC65-A879D75959B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09C48596-3C0D-604F-ACBF-FD3359F7A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DCBBF4B-A67E-974C-8E4B-A711631467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6324" t="50000" r="1"/>
          <a:stretch/>
        </p:blipFill>
        <p:spPr>
          <a:xfrm rot="16200000">
            <a:off x="-236545" y="4659484"/>
            <a:ext cx="2435063" cy="1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54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43842F1-55D4-9140-A407-AC2AD9EC6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31439"/>
            <a:ext cx="5181600" cy="311912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2F75716-9239-4747-9E8C-DBFC9323D9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31439"/>
            <a:ext cx="5181600" cy="311912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C3EFBEC-8D29-314B-944E-04165C73D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658B-B603-6F40-8D83-A390E05EC32A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F79B36A-7EB8-AB4C-9390-8FB36FD6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AC49D90-7A4F-654D-9582-6E91C15F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DA01-2706-9643-AC65-A879D75959B5}" type="slidenum">
              <a:rPr lang="fi-FI" smtClean="0"/>
              <a:t>‹#›</a:t>
            </a:fld>
            <a:endParaRPr lang="fi-FI"/>
          </a:p>
        </p:txBody>
      </p:sp>
      <p:sp>
        <p:nvSpPr>
          <p:cNvPr id="8" name="Otsikko 1">
            <a:extLst>
              <a:ext uri="{FF2B5EF4-FFF2-40B4-BE49-F238E27FC236}">
                <a16:creationId xmlns:a16="http://schemas.microsoft.com/office/drawing/2014/main" id="{DBC53950-8840-F642-A11E-6AC164EA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365"/>
            <a:ext cx="10510520" cy="132556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585BF91-ECC9-C44B-B1BE-27F395B9AB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0944366A-3961-5245-A68D-9E5E21686F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6324" t="50000" r="1"/>
          <a:stretch/>
        </p:blipFill>
        <p:spPr>
          <a:xfrm rot="16200000">
            <a:off x="-236545" y="4659484"/>
            <a:ext cx="2435063" cy="1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527124-4CF0-B849-8D70-0987EBB72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33120"/>
            <a:ext cx="5207000" cy="1300480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440B67C-F9C3-7B4E-AC57-3E215A8AE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658B-B603-6F40-8D83-A390E05EC32A}" type="datetimeFigureOut">
              <a:rPr lang="fi-FI" smtClean="0"/>
              <a:pPr/>
              <a:t>28.10.2022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5623167-CA46-9443-A87D-491D82D9F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DA01-2706-9643-AC65-A879D75959B5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957CB5C5-1489-9446-8D43-E160EBFC06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57121"/>
            <a:ext cx="5181600" cy="33934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3727697F-0CDE-5244-97A3-9C5F839778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34480" y="0"/>
            <a:ext cx="555752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FD2CE2F8-63AB-E543-8098-1052EF3015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6324" t="50000" r="1"/>
          <a:stretch/>
        </p:blipFill>
        <p:spPr>
          <a:xfrm rot="16200000">
            <a:off x="-236545" y="4659484"/>
            <a:ext cx="2435063" cy="196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0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F689B4AC-BC84-D042-8B18-26EC49F2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658B-B603-6F40-8D83-A390E05EC32A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97FC658-4F8E-B446-A59D-8BE890D2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668F5F6-B0D6-064F-83D8-C053A7CA9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DA01-2706-9643-AC65-A879D75959B5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C764807-9A8A-7E4C-AF3C-FD9D94F105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  <p:sp>
        <p:nvSpPr>
          <p:cNvPr id="7" name="Otsikko 1">
            <a:extLst>
              <a:ext uri="{FF2B5EF4-FFF2-40B4-BE49-F238E27FC236}">
                <a16:creationId xmlns:a16="http://schemas.microsoft.com/office/drawing/2014/main" id="{254B1F14-38B3-0646-B49F-B4423CC6B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15365"/>
            <a:ext cx="10510520" cy="1325563"/>
          </a:xfrm>
        </p:spPr>
        <p:txBody>
          <a:bodyPr>
            <a:normAutofit/>
          </a:bodyPr>
          <a:lstStyle>
            <a:lvl1pPr>
              <a:defRPr sz="35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921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B07E417F-F46F-C342-B4AF-3FE2D9B711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765022" flipH="1">
            <a:off x="3262237" y="-2257142"/>
            <a:ext cx="5316985" cy="11359876"/>
          </a:xfrm>
          <a:prstGeom prst="rect">
            <a:avLst/>
          </a:prstGeom>
        </p:spPr>
      </p:pic>
      <p:sp>
        <p:nvSpPr>
          <p:cNvPr id="8" name="Otsikko 1">
            <a:extLst>
              <a:ext uri="{FF2B5EF4-FFF2-40B4-BE49-F238E27FC236}">
                <a16:creationId xmlns:a16="http://schemas.microsoft.com/office/drawing/2014/main" id="{34144E88-645C-B14D-9F9E-D918BE5AE7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826" y="744316"/>
            <a:ext cx="5603986" cy="869673"/>
          </a:xfrm>
        </p:spPr>
        <p:txBody>
          <a:bodyPr>
            <a:noAutofit/>
          </a:bodyPr>
          <a:lstStyle>
            <a:lvl1pPr>
              <a:defRPr sz="6000" b="1" i="0">
                <a:solidFill>
                  <a:schemeClr val="tx1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r>
              <a:rPr lang="fi-FI"/>
              <a:t>Kiitos!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6F5534B1-4C13-8E4B-ADE6-DA6108AAC6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5565" y="1763169"/>
            <a:ext cx="5644606" cy="11498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Yhteystiedot</a:t>
            </a:r>
          </a:p>
          <a:p>
            <a:pPr lvl="0"/>
            <a:r>
              <a:rPr lang="fi-FI"/>
              <a:t>digivisio2030.fi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DDD02ABB-D0DB-504C-AE0C-8B1C56BCCAF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42836" y="5871756"/>
            <a:ext cx="3309871" cy="52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02995D6-4F6B-3D4C-B98E-DBC31E78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5658B-B603-6F40-8D83-A390E05EC32A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498A359-B52B-2246-B306-501D814D0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BD15386-C016-6944-80E7-8A54D497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B2DA01-2706-9643-AC65-A879D75959B5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2F4A0E2-0B2E-2347-82C0-33A3B64023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51440" y="290037"/>
            <a:ext cx="1625600" cy="25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1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909" y="1186303"/>
            <a:ext cx="5179275" cy="85641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909" y="2111605"/>
            <a:ext cx="5179275" cy="40653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4E0-774B-42E6-B4F5-5F250C17019E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35B6-A43F-4BF5-AD45-FD93A6E08DD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45BC5C3-4395-4CE8-AE7F-87A85E6D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932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4E0-774B-42E6-B4F5-5F250C17019E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35B6-A43F-4BF5-AD45-FD93A6E08DD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A45BC5C3-4395-4CE8-AE7F-87A85E6D2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2000" b="1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5CAB3DF-012F-4A1A-82EC-19B32927D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925200" y="234000"/>
            <a:ext cx="2044800" cy="782638"/>
          </a:xfrm>
          <a:blipFill>
            <a:blip r:embed="rId2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 sz="100"/>
            </a:lvl1pPr>
          </a:lstStyle>
          <a:p>
            <a:pPr lvl="0"/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115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94E0-774B-42E6-B4F5-5F250C17019E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235B6-A43F-4BF5-AD45-FD93A6E08D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374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 ylätunniste">
    <p:bg>
      <p:bgPr>
        <a:solidFill>
          <a:srgbClr val="DCCE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70" y="2256721"/>
            <a:ext cx="7771930" cy="2599058"/>
          </a:xfrm>
        </p:spPr>
        <p:txBody>
          <a:bodyPr/>
          <a:lstStyle>
            <a:lvl1pPr>
              <a:lnSpc>
                <a:spcPct val="100000"/>
              </a:lnSpc>
              <a:defRPr sz="5000"/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5137E799-7B1A-4D54-845C-BE0C48850A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490" y="2242266"/>
            <a:ext cx="4529458" cy="4615733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CCEAC"/>
                </a:solidFill>
              </a:defRPr>
            </a:lvl1pPr>
          </a:lstStyle>
          <a:p>
            <a:fld id="{518235B6-A43F-4BF5-AD45-FD93A6E08D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880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36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0783695-2725-4520-BD45-BDCC755F0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85" y="233888"/>
            <a:ext cx="2044327" cy="78227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866" y="1355985"/>
            <a:ext cx="9874841" cy="856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866" y="2242267"/>
            <a:ext cx="9874841" cy="39346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5732" y="6483096"/>
            <a:ext cx="1173183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4DD94E0-774B-42E6-B4F5-5F250C17019E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1908" y="6483096"/>
            <a:ext cx="3755136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4260" y="6483096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8235B6-A43F-4BF5-AD45-FD93A6E08DD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116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indent="-1778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25" indent="-18097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488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CDC6C34-7568-274B-8CCF-5F7D993F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08EB8C-CCAB-F146-B11E-E205A387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0F3545-61A4-B44A-B3D8-6F5434CA2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3D177640-06DE-4E41-A101-5C818707375C}" type="datetimeFigureOut">
              <a:rPr lang="fi-FI" smtClean="0"/>
              <a:t>28.10.2022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05F265-4322-F240-B8DD-3DCFA0FF3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BF5234-2E35-3046-BDDD-7C1D2B6DE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7091468A-342B-4508-8ED9-65C550114DA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736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CDC6C34-7568-274B-8CCF-5F7D993F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08EB8C-CCAB-F146-B11E-E205A387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0F3545-61A4-B44A-B3D8-6F5434CA2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B05658B-B603-6F40-8D83-A390E05EC32A}" type="datetimeFigureOut">
              <a:rPr lang="fi-FI" smtClean="0"/>
              <a:pPr/>
              <a:t>28.10.2022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05F265-4322-F240-B8DD-3DCFA0FF3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BF5234-2E35-3046-BDDD-7C1D2B6DE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3B2DA01-2706-9643-AC65-A879D75959B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6154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40783695-2725-4520-BD45-BDCC755F0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85" y="233888"/>
            <a:ext cx="2044327" cy="78227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4866" y="1355985"/>
            <a:ext cx="9874841" cy="8564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4866" y="2242267"/>
            <a:ext cx="9874841" cy="39346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965732" y="6483096"/>
            <a:ext cx="1173183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F015876F-0538-404E-9BFF-3C6192E53071}" type="datetime1">
              <a:rPr lang="fi-FI" smtClean="0"/>
              <a:pPr/>
              <a:t>28.10.2022</a:t>
            </a:fld>
            <a:endParaRPr lang="fi-FI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1908" y="6483096"/>
            <a:ext cx="3755136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24260" y="6483096"/>
            <a:ext cx="534924" cy="28867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0" i="0">
                <a:solidFill>
                  <a:schemeClr val="tx1"/>
                </a:solidFill>
                <a:latin typeface="Poppins" pitchFamily="2" charset="77"/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8D1A3B6-4F3A-E74F-A8B9-69750130F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85" y="233888"/>
            <a:ext cx="2044327" cy="7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179388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536575" indent="-17780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898525" indent="-180975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255713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1614488" indent="-179388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CDC6C34-7568-274B-8CCF-5F7D993FA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908EB8C-CCAB-F146-B11E-E205A387A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00F3545-61A4-B44A-B3D8-6F5434CA2F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B05658B-B603-6F40-8D83-A390E05EC32A}" type="datetimeFigureOut">
              <a:rPr lang="fi-FI" smtClean="0"/>
              <a:pPr/>
              <a:t>28.10.2022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705F265-4322-F240-B8DD-3DCFA0FF39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9BF5234-2E35-3046-BDDD-7C1D2B6DE0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E3B2DA01-2706-9643-AC65-A879D75959B5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103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906CE-3C00-46D4-87E0-FE6F799ECD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 err="1">
                <a:latin typeface="Poppins" panose="00000500000000000000" pitchFamily="2" charset="0"/>
                <a:cs typeface="Poppins" panose="00000500000000000000" pitchFamily="2" charset="0"/>
              </a:rPr>
              <a:t>Översikt</a:t>
            </a:r>
            <a:r>
              <a:rPr lang="fi-FI" sz="4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i-FI" sz="4400" dirty="0" err="1">
                <a:latin typeface="Poppins" panose="00000500000000000000" pitchFamily="2" charset="0"/>
                <a:cs typeface="Poppins" panose="00000500000000000000" pitchFamily="2" charset="0"/>
              </a:rPr>
              <a:t>över</a:t>
            </a:r>
            <a:r>
              <a:rPr lang="fi-FI" sz="4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fi-FI" sz="4400" dirty="0" err="1">
                <a:latin typeface="Poppins" panose="00000500000000000000" pitchFamily="2" charset="0"/>
                <a:cs typeface="Poppins" panose="00000500000000000000" pitchFamily="2" charset="0"/>
              </a:rPr>
              <a:t>erfarenheter</a:t>
            </a:r>
            <a:r>
              <a:rPr lang="fi-FI" sz="4400" dirty="0">
                <a:latin typeface="Poppins" panose="00000500000000000000" pitchFamily="2" charset="0"/>
                <a:cs typeface="Poppins" panose="00000500000000000000" pitchFamily="2" charset="0"/>
              </a:rPr>
              <a:t> av förändringsledning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DC02F-3EC3-46B2-8A9B-B828B24A04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3429000"/>
            <a:ext cx="6213348" cy="1116381"/>
          </a:xfrm>
        </p:spPr>
        <p:txBody>
          <a:bodyPr/>
          <a:lstStyle/>
          <a:p>
            <a:r>
              <a:rPr lang="fi-FI" sz="2400" dirty="0">
                <a:latin typeface="Poppins" panose="00000500000000000000" pitchFamily="2" charset="0"/>
                <a:cs typeface="Poppins" panose="00000500000000000000" pitchFamily="2" charset="0"/>
              </a:rPr>
              <a:t>6.3.2022</a:t>
            </a:r>
          </a:p>
          <a:p>
            <a:r>
              <a:rPr lang="fi-FI" sz="2400" dirty="0">
                <a:latin typeface="Poppins" panose="00000500000000000000" pitchFamily="2" charset="0"/>
                <a:cs typeface="Poppins" panose="00000500000000000000" pitchFamily="2" charset="0"/>
              </a:rPr>
              <a:t>Digivisio 2030 -</a:t>
            </a:r>
            <a:r>
              <a:rPr lang="fi-FI" sz="2400" dirty="0" err="1">
                <a:latin typeface="Poppins" panose="00000500000000000000" pitchFamily="2" charset="0"/>
                <a:cs typeface="Poppins" panose="00000500000000000000" pitchFamily="2" charset="0"/>
              </a:rPr>
              <a:t>projekt</a:t>
            </a:r>
            <a:endParaRPr lang="fi-FI" sz="24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69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6DC21F-5337-4649-83A4-03137BC0E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latin typeface="Poppins" panose="00000500000000000000" pitchFamily="2" charset="0"/>
                <a:cs typeface="Poppins" panose="00000500000000000000" pitchFamily="2" charset="0"/>
              </a:rPr>
              <a:t>Mål</a:t>
            </a:r>
            <a:endParaRPr lang="fi-FI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6D70D0F-203A-4189-A3B7-473423C6F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908" y="1797279"/>
            <a:ext cx="5179275" cy="4270145"/>
          </a:xfrm>
        </p:spPr>
        <p:txBody>
          <a:bodyPr/>
          <a:lstStyle/>
          <a:p>
            <a:pPr marL="0" indent="0">
              <a:buNone/>
            </a:pPr>
            <a:r>
              <a:rPr lang="sv-SE" sz="1600" dirty="0">
                <a:latin typeface="Poppins" panose="00000500000000000000" pitchFamily="2" charset="0"/>
                <a:cs typeface="Poppins" panose="00000500000000000000" pitchFamily="2" charset="0"/>
              </a:rPr>
              <a:t>Översikten över erfarenheterna av förändringsledning stöder stödprogrammet för förändringsledning i Digivisio 2030 -projektet</a:t>
            </a:r>
            <a:r>
              <a:rPr lang="fi-FI" sz="1600" dirty="0">
                <a:latin typeface="Poppins" panose="00000500000000000000" pitchFamily="2" charset="0"/>
                <a:cs typeface="Poppins" panose="00000500000000000000" pitchFamily="2" charset="0"/>
              </a:rPr>
              <a:t>. </a:t>
            </a:r>
            <a:r>
              <a:rPr lang="sv-SE" sz="1600" dirty="0">
                <a:latin typeface="Poppins" panose="00000500000000000000" pitchFamily="2" charset="0"/>
                <a:cs typeface="Poppins" panose="00000500000000000000" pitchFamily="2" charset="0"/>
              </a:rPr>
              <a:t>Stödprogrammet för förändringsledning hjälper högskolor att framgångsrikt genomföra de förändringar som Digivisio medfört. </a:t>
            </a:r>
          </a:p>
          <a:p>
            <a:pPr marL="0" indent="0">
              <a:buNone/>
            </a:pPr>
            <a:endParaRPr lang="fi-FI" sz="16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sv-SE" sz="1600" dirty="0">
                <a:latin typeface="Poppins" panose="00000500000000000000" pitchFamily="2" charset="0"/>
                <a:cs typeface="Poppins" panose="00000500000000000000" pitchFamily="2" charset="0"/>
              </a:rPr>
              <a:t>Syftet var att identifiera och lära sig av de faktorer, utmaningar och framgångsfaktorer som bidrar till att förändringsprocesser i finländska högskolor blir framgångsrika. </a:t>
            </a:r>
            <a:endParaRPr lang="fi-FI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954F4224-B410-440A-96A4-0E9ECCCDB18A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81" b="124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6049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CDEC963-33D9-4FF8-B5CB-3EDB15FC3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40929"/>
            <a:ext cx="5181600" cy="3409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dirty="0"/>
              <a:t>I förarbetet identifierades de förändringar och högskolor som var av intresse för förändringsledning, varifrån information om erfarenhet av förändringsledning inhämtades. </a:t>
            </a:r>
            <a:endParaRPr lang="fi-FI" sz="1600" dirty="0"/>
          </a:p>
          <a:p>
            <a:pPr marL="0" indent="0">
              <a:buNone/>
            </a:pPr>
            <a:r>
              <a:rPr lang="fi-FI" sz="1600" dirty="0"/>
              <a:t>Typ av förändring:</a:t>
            </a:r>
          </a:p>
          <a:p>
            <a:r>
              <a:rPr lang="fi-FI" sz="1600" dirty="0"/>
              <a:t>förändring av </a:t>
            </a:r>
            <a:r>
              <a:rPr lang="fi-FI" sz="1600" dirty="0" err="1"/>
              <a:t>tjänster</a:t>
            </a:r>
            <a:endParaRPr lang="fi-FI" sz="1600" dirty="0"/>
          </a:p>
          <a:p>
            <a:r>
              <a:rPr lang="fi-FI" sz="1600" dirty="0"/>
              <a:t>organisationsförändringar</a:t>
            </a:r>
          </a:p>
          <a:p>
            <a:r>
              <a:rPr lang="fi-FI" sz="1600" dirty="0"/>
              <a:t>pedagogiska förändringar</a:t>
            </a:r>
          </a:p>
          <a:p>
            <a:r>
              <a:rPr lang="fi-FI" sz="1600" dirty="0"/>
              <a:t>förändring av lärarens arbete</a:t>
            </a:r>
          </a:p>
          <a:p>
            <a:r>
              <a:rPr lang="fi-FI" sz="1600" dirty="0"/>
              <a:t>nationell lösning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213E592-A970-46FC-9CDE-790F1A5CB9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0929"/>
            <a:ext cx="5181600" cy="3409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dirty="0"/>
              <a:t>Vi genomförde intervjuer (n=23) och enkäter (n=11) vid åtta högskolor för att samla in data om förändringar. </a:t>
            </a:r>
            <a:endParaRPr lang="fi-FI" sz="1600" dirty="0"/>
          </a:p>
          <a:p>
            <a:pPr marL="0" indent="0">
              <a:buNone/>
            </a:pPr>
            <a:r>
              <a:rPr lang="sv-SE" sz="1600" dirty="0"/>
              <a:t>Intervjuerna riktades till högre chefer och operativa chefer vid högskolorna. Enkäterna riktades till personer vars arbete eller funktion hade påverkats av förändringen. </a:t>
            </a:r>
            <a:endParaRPr lang="fi-FI" sz="1600" dirty="0"/>
          </a:p>
          <a:p>
            <a:pPr marL="0" indent="0">
              <a:buNone/>
            </a:pPr>
            <a:r>
              <a:rPr lang="sv-SE" sz="1600" dirty="0"/>
              <a:t>Uppgifter om erfarenheter samlades in genom intervjuer och enkäter under januari och februari 2022.  </a:t>
            </a:r>
            <a:endParaRPr lang="fi-FI" sz="1600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3083C8E0-1548-4552-8F07-4136D2736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Material</a:t>
            </a:r>
          </a:p>
        </p:txBody>
      </p:sp>
    </p:spTree>
    <p:extLst>
      <p:ext uri="{BB962C8B-B14F-4D97-AF65-F5344CB8AC3E}">
        <p14:creationId xmlns:p14="http://schemas.microsoft.com/office/powerpoint/2010/main" val="923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01B218-FA8E-4AE2-A37F-5D6DE6EC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Poppins" panose="00000500000000000000" pitchFamily="2" charset="0"/>
                <a:cs typeface="Poppins" panose="00000500000000000000" pitchFamily="2" charset="0"/>
              </a:rPr>
              <a:t>Sammanfattning av resultat</a:t>
            </a:r>
          </a:p>
        </p:txBody>
      </p:sp>
    </p:spTree>
    <p:extLst>
      <p:ext uri="{BB962C8B-B14F-4D97-AF65-F5344CB8AC3E}">
        <p14:creationId xmlns:p14="http://schemas.microsoft.com/office/powerpoint/2010/main" val="41638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60ED14-731A-480B-9FA9-F8FFA6B37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/>
              <a:t>Framgångar i förändringsledning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37BACDC9-7B19-4C58-9799-89E95AC1A9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610792"/>
              </p:ext>
            </p:extLst>
          </p:nvPr>
        </p:nvGraphicFramePr>
        <p:xfrm>
          <a:off x="838200" y="2570163"/>
          <a:ext cx="10307638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6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D9028-4FCD-4362-B62B-92CDD0403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Utmaningar</a:t>
            </a:r>
            <a:r>
              <a:rPr lang="fi-FI" dirty="0"/>
              <a:t> i förändringsledning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7BB4460-60A5-49DA-A344-AD52163F87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192425"/>
              </p:ext>
            </p:extLst>
          </p:nvPr>
        </p:nvGraphicFramePr>
        <p:xfrm>
          <a:off x="838200" y="2570163"/>
          <a:ext cx="10307638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7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353C411-A70F-4C1B-940F-403B7D1075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8679560"/>
              </p:ext>
            </p:extLst>
          </p:nvPr>
        </p:nvGraphicFramePr>
        <p:xfrm>
          <a:off x="1007918" y="807560"/>
          <a:ext cx="10176164" cy="5242879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544041">
                  <a:extLst>
                    <a:ext uri="{9D8B030D-6E8A-4147-A177-3AD203B41FA5}">
                      <a16:colId xmlns:a16="http://schemas.microsoft.com/office/drawing/2014/main" val="2782631589"/>
                    </a:ext>
                  </a:extLst>
                </a:gridCol>
                <a:gridCol w="2544041">
                  <a:extLst>
                    <a:ext uri="{9D8B030D-6E8A-4147-A177-3AD203B41FA5}">
                      <a16:colId xmlns:a16="http://schemas.microsoft.com/office/drawing/2014/main" val="3012620909"/>
                    </a:ext>
                  </a:extLst>
                </a:gridCol>
                <a:gridCol w="2544041">
                  <a:extLst>
                    <a:ext uri="{9D8B030D-6E8A-4147-A177-3AD203B41FA5}">
                      <a16:colId xmlns:a16="http://schemas.microsoft.com/office/drawing/2014/main" val="2489420779"/>
                    </a:ext>
                  </a:extLst>
                </a:gridCol>
                <a:gridCol w="2544041">
                  <a:extLst>
                    <a:ext uri="{9D8B030D-6E8A-4147-A177-3AD203B41FA5}">
                      <a16:colId xmlns:a16="http://schemas.microsoft.com/office/drawing/2014/main" val="3919668543"/>
                    </a:ext>
                  </a:extLst>
                </a:gridCol>
              </a:tblGrid>
              <a:tr h="1949831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Strategiskt ledd utveckling inklusive förändrade metoder</a:t>
                      </a:r>
                      <a:endParaRPr lang="fi-FI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Aktiv</a:t>
                      </a:r>
                      <a:r>
                        <a:rPr lang="fi-FI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och </a:t>
                      </a:r>
                      <a:r>
                        <a:rPr lang="fi-FI" sz="14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systematisk</a:t>
                      </a:r>
                      <a:r>
                        <a:rPr lang="fi-FI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fi-FI" sz="14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kommunikation</a:t>
                      </a:r>
                      <a:endParaRPr lang="fi-FI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Multiprofessionella nätverk och gemensam utveckling mellan olika enheter</a:t>
                      </a:r>
                      <a:endParaRPr lang="fi-FI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Gemensam, </a:t>
                      </a:r>
                      <a:r>
                        <a:rPr lang="fi-FI" sz="14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tydligt</a:t>
                      </a:r>
                      <a:r>
                        <a:rPr lang="fi-FI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fi-FI" sz="14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formulerad</a:t>
                      </a:r>
                      <a:r>
                        <a:rPr lang="fi-FI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fi-FI" sz="14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bakgrund</a:t>
                      </a:r>
                      <a:endParaRPr lang="fi-FI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451544"/>
                  </a:ext>
                </a:extLst>
              </a:tr>
              <a:tr h="1343217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Ledningens enhälliga engagemang för att leda förändringen</a:t>
                      </a:r>
                      <a:endParaRPr lang="fi-FI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i-FI" sz="1600" b="1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KRITISKA FRAMGÅNGSFAKTORER FÖR FÖRÄNDRINGSLEDNING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Tillräckligt</a:t>
                      </a:r>
                      <a:r>
                        <a:rPr lang="fi-FI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fi-FI" sz="14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stöd</a:t>
                      </a:r>
                      <a:r>
                        <a:rPr lang="fi-FI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och </a:t>
                      </a:r>
                      <a:r>
                        <a:rPr lang="fi-FI" sz="14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stödtjänster</a:t>
                      </a:r>
                      <a:endParaRPr lang="fi-FI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741356"/>
                  </a:ext>
                </a:extLst>
              </a:tr>
              <a:tr h="1949831"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Uppskattning av personalens arbete med särskilt fokus på lärarnas självständighet i arbetet</a:t>
                      </a:r>
                      <a:endParaRPr lang="fi-FI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Att identifiera och utnyttja kraften hos förändringsagenterna </a:t>
                      </a:r>
                      <a:endParaRPr lang="fi-FI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Identifiering av den förändring som påverkar organisationskulturen</a:t>
                      </a:r>
                      <a:endParaRPr lang="fi-FI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4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Tillräckligt med tid för att genomföra förändringen</a:t>
                      </a:r>
                      <a:endParaRPr lang="fi-FI" sz="14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370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4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FAA0C-6DA4-45D7-B922-8DF908EEC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Slutsatser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8E35-61AD-4DC4-AD0A-691C63AA73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>
                <a:latin typeface="Poppins"/>
                <a:cs typeface="Poppins"/>
              </a:rPr>
              <a:t>Det var intressant att notera att oavsett typ av förändring, gav liknande åtgärder erfarenheter av framgång eller utmaning i förändringen och sågs som kritiska framgångsfaktorer vid högskolorna.</a:t>
            </a:r>
          </a:p>
          <a:p>
            <a:r>
              <a:rPr lang="sv-SE" dirty="0"/>
              <a:t>De metoder i förändringsledning som har identifierats som kritiska framgångsfaktorer, är en av nycklarna till att uppnå goda resultat i förändringsprocesserna.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95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072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teema">
  <a:themeElements>
    <a:clrScheme name="Digivisio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000000"/>
      </a:accent1>
      <a:accent2>
        <a:srgbClr val="FFFF87"/>
      </a:accent2>
      <a:accent3>
        <a:srgbClr val="FFFFC3"/>
      </a:accent3>
      <a:accent4>
        <a:srgbClr val="FFFFE1"/>
      </a:accent4>
      <a:accent5>
        <a:srgbClr val="DCCEAC"/>
      </a:accent5>
      <a:accent6>
        <a:srgbClr val="EDE7D5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B756080B-09F9-574D-B1EC-8123F950C6C2}" vid="{0C07BA8E-564E-BF4B-9AE6-B5E32747A598}"/>
    </a:ext>
  </a:extLst>
</a:theme>
</file>

<file path=ppt/theme/theme2.xml><?xml version="1.0" encoding="utf-8"?>
<a:theme xmlns:a="http://schemas.openxmlformats.org/drawingml/2006/main" name="Office-teema">
  <a:themeElements>
    <a:clrScheme name="Mukautetut 1">
      <a:dk1>
        <a:srgbClr val="000000"/>
      </a:dk1>
      <a:lt1>
        <a:srgbClr val="FFFFFF"/>
      </a:lt1>
      <a:dk2>
        <a:srgbClr val="FFFF87"/>
      </a:dk2>
      <a:lt2>
        <a:srgbClr val="DCCEAC"/>
      </a:lt2>
      <a:accent1>
        <a:srgbClr val="FEFEC2"/>
      </a:accent1>
      <a:accent2>
        <a:srgbClr val="FEFFE1"/>
      </a:accent2>
      <a:accent3>
        <a:srgbClr val="ECE7D5"/>
      </a:accent3>
      <a:accent4>
        <a:srgbClr val="F5F2E9"/>
      </a:accent4>
      <a:accent5>
        <a:srgbClr val="DADADA"/>
      </a:accent5>
      <a:accent6>
        <a:srgbClr val="ECEDED"/>
      </a:accent6>
      <a:hlink>
        <a:srgbClr val="000000"/>
      </a:hlink>
      <a:folHlink>
        <a:srgbClr val="DADAD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4144789F-83A2-0B4F-86CD-1CB4F8D9866B}" vid="{0DAE79C1-FF01-734E-8E9C-CF9620FA6402}"/>
    </a:ext>
  </a:extLst>
</a:theme>
</file>

<file path=ppt/theme/theme3.xml><?xml version="1.0" encoding="utf-8"?>
<a:theme xmlns:a="http://schemas.openxmlformats.org/drawingml/2006/main" name="2_Office-teema">
  <a:themeElements>
    <a:clrScheme name="Mukautetut 1">
      <a:dk1>
        <a:srgbClr val="000000"/>
      </a:dk1>
      <a:lt1>
        <a:srgbClr val="FFFFFF"/>
      </a:lt1>
      <a:dk2>
        <a:srgbClr val="FFFF87"/>
      </a:dk2>
      <a:lt2>
        <a:srgbClr val="DCCEAC"/>
      </a:lt2>
      <a:accent1>
        <a:srgbClr val="FEFEC2"/>
      </a:accent1>
      <a:accent2>
        <a:srgbClr val="FEFFE1"/>
      </a:accent2>
      <a:accent3>
        <a:srgbClr val="ECE7D5"/>
      </a:accent3>
      <a:accent4>
        <a:srgbClr val="F5F2E9"/>
      </a:accent4>
      <a:accent5>
        <a:srgbClr val="DADADA"/>
      </a:accent5>
      <a:accent6>
        <a:srgbClr val="ECEDED"/>
      </a:accent6>
      <a:hlink>
        <a:srgbClr val="000000"/>
      </a:hlink>
      <a:folHlink>
        <a:srgbClr val="DADAD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ite1_Tilannekatsaus_ohjry_20211208 (2)" id="{F1C29064-856E-47F4-BCDD-0AB999F3A98E}" vid="{84AC522A-1723-4B34-A440-1841DFCF4A6E}"/>
    </a:ext>
  </a:extLst>
</a:theme>
</file>

<file path=ppt/theme/theme4.xml><?xml version="1.0" encoding="utf-8"?>
<a:theme xmlns:a="http://schemas.openxmlformats.org/drawingml/2006/main" name="Digivisio_Poppins">
  <a:themeElements>
    <a:clrScheme name="Digivisio">
      <a:dk1>
        <a:sysClr val="windowText" lastClr="000000"/>
      </a:dk1>
      <a:lt1>
        <a:sysClr val="window" lastClr="FFFFFF"/>
      </a:lt1>
      <a:dk2>
        <a:srgbClr val="DADADA"/>
      </a:dk2>
      <a:lt2>
        <a:srgbClr val="EDEDED"/>
      </a:lt2>
      <a:accent1>
        <a:srgbClr val="000000"/>
      </a:accent1>
      <a:accent2>
        <a:srgbClr val="FFFF87"/>
      </a:accent2>
      <a:accent3>
        <a:srgbClr val="FFFFC3"/>
      </a:accent3>
      <a:accent4>
        <a:srgbClr val="FFFFE1"/>
      </a:accent4>
      <a:accent5>
        <a:srgbClr val="DCCEAC"/>
      </a:accent5>
      <a:accent6>
        <a:srgbClr val="EDE7D5"/>
      </a:accent6>
      <a:hlink>
        <a:srgbClr val="0563C1"/>
      </a:hlink>
      <a:folHlink>
        <a:srgbClr val="954F72"/>
      </a:folHlink>
    </a:clrScheme>
    <a:fontScheme name="Custom_Poppins">
      <a:majorFont>
        <a:latin typeface="Poppins Extra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sitys1" id="{3BB67E0E-922A-FF4A-82F4-B941D67546DD}" vid="{5A5F8A80-9FC8-F743-AA63-BF7939D09916}"/>
    </a:ext>
  </a:extLst>
</a:theme>
</file>

<file path=ppt/theme/theme5.xml><?xml version="1.0" encoding="utf-8"?>
<a:theme xmlns:a="http://schemas.openxmlformats.org/drawingml/2006/main" name="3_Office-teema">
  <a:themeElements>
    <a:clrScheme name="Mukautetut 1">
      <a:dk1>
        <a:srgbClr val="000000"/>
      </a:dk1>
      <a:lt1>
        <a:srgbClr val="FFFFFF"/>
      </a:lt1>
      <a:dk2>
        <a:srgbClr val="FFFF87"/>
      </a:dk2>
      <a:lt2>
        <a:srgbClr val="DCCEAC"/>
      </a:lt2>
      <a:accent1>
        <a:srgbClr val="FEFEC2"/>
      </a:accent1>
      <a:accent2>
        <a:srgbClr val="FEFFE1"/>
      </a:accent2>
      <a:accent3>
        <a:srgbClr val="ECE7D5"/>
      </a:accent3>
      <a:accent4>
        <a:srgbClr val="F5F2E9"/>
      </a:accent4>
      <a:accent5>
        <a:srgbClr val="DADADA"/>
      </a:accent5>
      <a:accent6>
        <a:srgbClr val="ECEDED"/>
      </a:accent6>
      <a:hlink>
        <a:srgbClr val="000000"/>
      </a:hlink>
      <a:folHlink>
        <a:srgbClr val="DADAD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visio_Väliaikainen pohja" id="{3948D4D4-1C50-6545-8FAF-0BF88DB55A07}" vid="{796B911B-4F0A-0449-A62C-8314F9561A1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AF45B2767514804DA3B5F9E2FADFB7EC" ma:contentTypeVersion="16" ma:contentTypeDescription="Luo uusi asiakirja." ma:contentTypeScope="" ma:versionID="3b45d20445af642614c7e0c53db4731f">
  <xsd:schema xmlns:xsd="http://www.w3.org/2001/XMLSchema" xmlns:xs="http://www.w3.org/2001/XMLSchema" xmlns:p="http://schemas.microsoft.com/office/2006/metadata/properties" xmlns:ns3="f68b2691-0f48-4e6e-877a-f51a30f28e41" xmlns:ns4="cff99193-896d-4a52-bb6e-65c9eb4c2dc2" targetNamespace="http://schemas.microsoft.com/office/2006/metadata/properties" ma:root="true" ma:fieldsID="9b223f0189f347c059fd1629bd30203e" ns3:_="" ns4:_="">
    <xsd:import namespace="f68b2691-0f48-4e6e-877a-f51a30f28e41"/>
    <xsd:import namespace="cff99193-896d-4a52-bb6e-65c9eb4c2dc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8b2691-0f48-4e6e-877a-f51a30f28e4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Jakamisvihjeen hajautus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99193-896d-4a52-bb6e-65c9eb4c2d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27165A-3971-4F7B-926E-89283053A1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8b2691-0f48-4e6e-877a-f51a30f28e41"/>
    <ds:schemaRef ds:uri="cff99193-896d-4a52-bb6e-65c9eb4c2d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01AA2D-A684-44B1-AB2F-AC861F188B2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918756-1C53-4884-974C-8EBE1647E928}">
  <ds:schemaRefs>
    <ds:schemaRef ds:uri="http://www.w3.org/XML/1998/namespace"/>
    <ds:schemaRef ds:uri="http://schemas.microsoft.com/office/2006/documentManagement/types"/>
    <ds:schemaRef ds:uri="cff99193-896d-4a52-bb6e-65c9eb4c2dc2"/>
    <ds:schemaRef ds:uri="http://schemas.openxmlformats.org/package/2006/metadata/core-properties"/>
    <ds:schemaRef ds:uri="f68b2691-0f48-4e6e-877a-f51a30f28e41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AMK-päivät 2022</Template>
  <TotalTime>0</TotalTime>
  <Words>382</Words>
  <Application>Microsoft Office PowerPoint</Application>
  <PresentationFormat>Widescreen</PresentationFormat>
  <Paragraphs>53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Century Gothic</vt:lpstr>
      <vt:lpstr>Poppins</vt:lpstr>
      <vt:lpstr>Poppins SemiBold</vt:lpstr>
      <vt:lpstr>1_Office-teema</vt:lpstr>
      <vt:lpstr>Office-teema</vt:lpstr>
      <vt:lpstr>2_Office-teema</vt:lpstr>
      <vt:lpstr>Digivisio_Poppins</vt:lpstr>
      <vt:lpstr>3_Office-teema</vt:lpstr>
      <vt:lpstr>Översikt över erfarenheter av förändringsledning</vt:lpstr>
      <vt:lpstr>Mål</vt:lpstr>
      <vt:lpstr>Material</vt:lpstr>
      <vt:lpstr>Sammanfattning av resultat</vt:lpstr>
      <vt:lpstr>Framgångar i förändringsledning</vt:lpstr>
      <vt:lpstr>Utmaningar i förändringsledning</vt:lpstr>
      <vt:lpstr>PowerPoint Presentation</vt:lpstr>
      <vt:lpstr>Slutsatser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Katsaus muutosjohtamisen kokemuksiin</dc:title>
  <dc:creator>Siiri Nousiainen</dc:creator>
  <cp:lastModifiedBy>Siiri Nousiainen</cp:lastModifiedBy>
  <cp:revision>29</cp:revision>
  <dcterms:created xsi:type="dcterms:W3CDTF">2022-08-02T12:42:56Z</dcterms:created>
  <dcterms:modified xsi:type="dcterms:W3CDTF">2022-10-28T08:02:41Z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0x010100AF45B2767514804DA3B5F9E2FADFB7EC</vt:lpwstr>
  </property>
</Properties>
</file>