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4"/>
    <p:sldMasterId id="2147483663" r:id="rId5"/>
  </p:sldMasterIdLst>
  <p:notesMasterIdLst>
    <p:notesMasterId r:id="rId24"/>
  </p:notesMasterIdLst>
  <p:sldIdLst>
    <p:sldId id="279" r:id="rId6"/>
    <p:sldId id="259" r:id="rId7"/>
    <p:sldId id="308" r:id="rId8"/>
    <p:sldId id="263" r:id="rId9"/>
    <p:sldId id="321" r:id="rId10"/>
    <p:sldId id="3090" r:id="rId11"/>
    <p:sldId id="2142532052" r:id="rId12"/>
    <p:sldId id="293" r:id="rId13"/>
    <p:sldId id="313" r:id="rId14"/>
    <p:sldId id="266" r:id="rId15"/>
    <p:sldId id="267" r:id="rId16"/>
    <p:sldId id="268" r:id="rId17"/>
    <p:sldId id="2142532071" r:id="rId18"/>
    <p:sldId id="309" r:id="rId19"/>
    <p:sldId id="2142532072" r:id="rId20"/>
    <p:sldId id="294" r:id="rId21"/>
    <p:sldId id="276" r:id="rId22"/>
    <p:sldId id="2142532051"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Poppins" panose="00000500000000000000" pitchFamily="2" charset="0"/>
      <p:regular r:id="rId29"/>
      <p:bold r:id="rId30"/>
      <p:italic r:id="rId31"/>
      <p:boldItalic r:id="rId32"/>
    </p:embeddedFont>
    <p:embeddedFont>
      <p:font typeface="Poppins ExtraLight" panose="00000300000000000000" pitchFamily="2" charset="0"/>
      <p:regular r:id="rId33"/>
      <p:italic r:id="rId34"/>
    </p:embeddedFont>
    <p:embeddedFont>
      <p:font typeface="Poppins Medium" panose="00000600000000000000" pitchFamily="2" charset="0"/>
      <p:regular r:id="rId35"/>
      <p:bold r:id="rId36"/>
      <p:italic r:id="rId37"/>
      <p:boldItalic r:id="rId38"/>
    </p:embeddedFont>
    <p:embeddedFont>
      <p:font typeface="Poppins SemiBold" panose="00000700000000000000" pitchFamily="2" charset="0"/>
      <p:bold r:id="rId39"/>
      <p:boldItalic r:id="rId40"/>
    </p:embeddedFont>
    <p:embeddedFont>
      <p:font typeface="Segoe UI" panose="020B0502040204020203"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71" userDrawn="1">
          <p15:clr>
            <a:srgbClr val="A4A3A4"/>
          </p15:clr>
        </p15:guide>
        <p15:guide id="2" pos="415" userDrawn="1">
          <p15:clr>
            <a:srgbClr val="A4A3A4"/>
          </p15:clr>
        </p15:guide>
        <p15:guide id="3" orient="horz" pos="4020" userDrawn="1">
          <p15:clr>
            <a:srgbClr val="A4A3A4"/>
          </p15:clr>
        </p15:guide>
        <p15:guide id="4" pos="72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93" autoAdjust="0"/>
    <p:restoredTop sz="95884"/>
  </p:normalViewPr>
  <p:slideViewPr>
    <p:cSldViewPr snapToGrid="0">
      <p:cViewPr varScale="1">
        <p:scale>
          <a:sx n="102" d="100"/>
          <a:sy n="102" d="100"/>
        </p:scale>
        <p:origin x="684" y="72"/>
      </p:cViewPr>
      <p:guideLst>
        <p:guide orient="horz" pos="1071"/>
        <p:guide pos="415"/>
        <p:guide orient="horz" pos="4020"/>
        <p:guide pos="7265"/>
      </p:guideLst>
    </p:cSldViewPr>
  </p:slideViewPr>
  <p:notesTextViewPr>
    <p:cViewPr>
      <p:scale>
        <a:sx n="20" d="100"/>
        <a:sy n="2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6.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Poppins"/>
                <a:ea typeface="Poppins"/>
                <a:cs typeface="Poppins"/>
                <a:sym typeface="Poppi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Poppins"/>
                <a:ea typeface="Poppins"/>
                <a:cs typeface="Poppins"/>
                <a:sym typeface="Poppi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Poppins"/>
                <a:ea typeface="Poppins"/>
                <a:cs typeface="Poppins"/>
                <a:sym typeface="Poppins"/>
              </a:defRPr>
            </a:lvl1pPr>
            <a:lvl2pPr marL="914400" marR="0" lvl="1" indent="-228600" algn="l" rtl="0">
              <a:spcBef>
                <a:spcPts val="0"/>
              </a:spcBef>
              <a:spcAft>
                <a:spcPts val="0"/>
              </a:spcAft>
              <a:buSzPts val="1400"/>
              <a:buNone/>
              <a:defRPr sz="1200" b="0" i="0" u="none" strike="noStrike" cap="none">
                <a:solidFill>
                  <a:schemeClr val="dk1"/>
                </a:solidFill>
                <a:latin typeface="Poppins"/>
                <a:ea typeface="Poppins"/>
                <a:cs typeface="Poppins"/>
                <a:sym typeface="Poppins"/>
              </a:defRPr>
            </a:lvl2pPr>
            <a:lvl3pPr marL="1371600" marR="0" lvl="2" indent="-228600" algn="l" rtl="0">
              <a:spcBef>
                <a:spcPts val="0"/>
              </a:spcBef>
              <a:spcAft>
                <a:spcPts val="0"/>
              </a:spcAft>
              <a:buSzPts val="1400"/>
              <a:buNone/>
              <a:defRPr sz="1200" b="0" i="0" u="none" strike="noStrike" cap="none">
                <a:solidFill>
                  <a:schemeClr val="dk1"/>
                </a:solidFill>
                <a:latin typeface="Poppins"/>
                <a:ea typeface="Poppins"/>
                <a:cs typeface="Poppins"/>
                <a:sym typeface="Poppins"/>
              </a:defRPr>
            </a:lvl3pPr>
            <a:lvl4pPr marL="1828800" marR="0" lvl="3" indent="-228600" algn="l" rtl="0">
              <a:spcBef>
                <a:spcPts val="0"/>
              </a:spcBef>
              <a:spcAft>
                <a:spcPts val="0"/>
              </a:spcAft>
              <a:buSzPts val="1400"/>
              <a:buNone/>
              <a:defRPr sz="1200" b="0" i="0" u="none" strike="noStrike" cap="none">
                <a:solidFill>
                  <a:schemeClr val="dk1"/>
                </a:solidFill>
                <a:latin typeface="Poppins"/>
                <a:ea typeface="Poppins"/>
                <a:cs typeface="Poppins"/>
                <a:sym typeface="Poppins"/>
              </a:defRPr>
            </a:lvl4pPr>
            <a:lvl5pPr marL="2286000" marR="0" lvl="4" indent="-228600" algn="l" rtl="0">
              <a:spcBef>
                <a:spcPts val="0"/>
              </a:spcBef>
              <a:spcAft>
                <a:spcPts val="0"/>
              </a:spcAft>
              <a:buSzPts val="1400"/>
              <a:buNone/>
              <a:defRPr sz="1200" b="0" i="0" u="none" strike="noStrike" cap="none">
                <a:solidFill>
                  <a:schemeClr val="dk1"/>
                </a:solidFill>
                <a:latin typeface="Poppins"/>
                <a:ea typeface="Poppins"/>
                <a:cs typeface="Poppins"/>
                <a:sym typeface="Poppins"/>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Poppins"/>
                <a:ea typeface="Poppins"/>
                <a:cs typeface="Poppins"/>
                <a:sym typeface="Poppi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i-FI" sz="1200" b="0" i="0" u="none" strike="noStrike" cap="none">
                <a:solidFill>
                  <a:schemeClr val="dk1"/>
                </a:solidFill>
                <a:latin typeface="Poppins"/>
                <a:ea typeface="Poppins"/>
                <a:cs typeface="Poppins"/>
                <a:sym typeface="Poppins"/>
              </a:rPr>
              <a:t>‹#›</a:t>
            </a:fld>
            <a:endParaRPr sz="1200" b="0" i="0" u="none" strike="noStrike" cap="none">
              <a:solidFill>
                <a:schemeClr val="dk1"/>
              </a:solidFill>
              <a:latin typeface="Poppins"/>
              <a:ea typeface="Poppins"/>
              <a:cs typeface="Poppins"/>
              <a:sym typeface="Poppi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Poppins"/>
                <a:ea typeface="Poppins"/>
                <a:cs typeface="Poppins"/>
                <a:sym typeface="Poppins"/>
              </a:rPr>
              <a:t>14</a:t>
            </a:fld>
            <a:endParaRPr lang="fi-FI" sz="1200" b="0" i="0" u="none" strike="noStrike" cap="none">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1155327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5112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200" b="0" i="0" u="none" strike="noStrike" kern="0" cap="none" spc="0" normalizeH="0" baseline="0" noProof="0" smtClean="0">
                <a:ln>
                  <a:noFill/>
                </a:ln>
                <a:solidFill>
                  <a:srgbClr val="000000"/>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fi-FI" sz="1200" b="0" i="0" u="none" strike="noStrike" kern="0" cap="none" spc="0" normalizeH="0" baseline="0" noProof="0">
              <a:ln>
                <a:noFill/>
              </a:ln>
              <a:solidFill>
                <a:srgbClr val="000000"/>
              </a:solidFill>
              <a:effectLst/>
              <a:uLnTx/>
              <a:uFillTx/>
              <a:latin typeface="Poppins"/>
              <a:ea typeface="Poppins"/>
              <a:cs typeface="Poppins"/>
              <a:sym typeface="Poppins"/>
            </a:endParaRPr>
          </a:p>
        </p:txBody>
      </p:sp>
    </p:spTree>
    <p:extLst>
      <p:ext uri="{BB962C8B-B14F-4D97-AF65-F5344CB8AC3E}">
        <p14:creationId xmlns:p14="http://schemas.microsoft.com/office/powerpoint/2010/main" val="2482022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Poppins"/>
                <a:ea typeface="Poppins"/>
                <a:cs typeface="Poppins"/>
                <a:sym typeface="Poppins"/>
              </a:rPr>
              <a:t>3</a:t>
            </a:fld>
            <a:endParaRPr lang="fi-FI" sz="1200" b="0" i="0" u="none" strike="noStrike" cap="none">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70326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112ce9bae1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1112ce9bae1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Poppins"/>
                <a:ea typeface="Poppins"/>
                <a:cs typeface="Poppins"/>
                <a:sym typeface="Poppins"/>
              </a:rPr>
              <a:t>6</a:t>
            </a:fld>
            <a:endParaRPr lang="fi-FI" sz="1200" b="0" i="0" u="none" strike="noStrike" cap="none">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70326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7667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Poppins"/>
                <a:ea typeface="Poppins"/>
                <a:cs typeface="Poppins"/>
                <a:sym typeface="Poppins"/>
              </a:rPr>
              <a:t>9</a:t>
            </a:fld>
            <a:endParaRPr lang="fi-FI" sz="1200" b="0" i="0" u="none" strike="noStrike" cap="none">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708328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112ce9bae1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1112ce9bae1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tsikkodia kuvatausta">
  <p:cSld name="Otsikkodia kuvatausta">
    <p:bg>
      <p:bgPr>
        <a:solidFill>
          <a:srgbClr val="F2F2F2"/>
        </a:solidFill>
        <a:effectLst/>
      </p:bgPr>
    </p:bg>
    <p:spTree>
      <p:nvGrpSpPr>
        <p:cNvPr id="1" name="Shape 37"/>
        <p:cNvGrpSpPr/>
        <p:nvPr/>
      </p:nvGrpSpPr>
      <p:grpSpPr>
        <a:xfrm>
          <a:off x="0" y="0"/>
          <a:ext cx="0" cy="0"/>
          <a:chOff x="0" y="0"/>
          <a:chExt cx="0" cy="0"/>
        </a:xfrm>
      </p:grpSpPr>
      <p:sp>
        <p:nvSpPr>
          <p:cNvPr id="38" name="Google Shape;38;p6"/>
          <p:cNvSpPr txBox="1">
            <a:spLocks noGrp="1"/>
          </p:cNvSpPr>
          <p:nvPr>
            <p:ph type="ctrTitle"/>
          </p:nvPr>
        </p:nvSpPr>
        <p:spPr>
          <a:xfrm>
            <a:off x="841248" y="1257301"/>
            <a:ext cx="6213348" cy="162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5000"/>
              <a:buFont typeface="Poppins"/>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subTitle" idx="1"/>
          </p:nvPr>
        </p:nvSpPr>
        <p:spPr>
          <a:xfrm>
            <a:off x="841248" y="2925382"/>
            <a:ext cx="6213348" cy="162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000"/>
              <a:buNone/>
              <a:defRPr sz="3000"/>
            </a:lvl1pPr>
            <a:lvl2pPr lvl="1" algn="ctr">
              <a:lnSpc>
                <a:spcPct val="110000"/>
              </a:lnSpc>
              <a:spcBef>
                <a:spcPts val="0"/>
              </a:spcBef>
              <a:spcAft>
                <a:spcPts val="0"/>
              </a:spcAft>
              <a:buClr>
                <a:schemeClr val="dk1"/>
              </a:buClr>
              <a:buSzPts val="2000"/>
              <a:buNone/>
              <a:defRPr sz="2000"/>
            </a:lvl2pPr>
            <a:lvl3pPr lvl="2" algn="ctr">
              <a:lnSpc>
                <a:spcPct val="110000"/>
              </a:lnSpc>
              <a:spcBef>
                <a:spcPts val="0"/>
              </a:spcBef>
              <a:spcAft>
                <a:spcPts val="0"/>
              </a:spcAft>
              <a:buClr>
                <a:schemeClr val="dk1"/>
              </a:buClr>
              <a:buSzPts val="1800"/>
              <a:buNone/>
              <a:defRPr sz="1800"/>
            </a:lvl3pPr>
            <a:lvl4pPr lvl="3" algn="ctr">
              <a:lnSpc>
                <a:spcPct val="110000"/>
              </a:lnSpc>
              <a:spcBef>
                <a:spcPts val="0"/>
              </a:spcBef>
              <a:spcAft>
                <a:spcPts val="0"/>
              </a:spcAft>
              <a:buClr>
                <a:schemeClr val="dk1"/>
              </a:buClr>
              <a:buSzPts val="1600"/>
              <a:buNone/>
              <a:defRPr sz="1600"/>
            </a:lvl4pPr>
            <a:lvl5pPr lvl="4" algn="ctr">
              <a:lnSpc>
                <a:spcPct val="110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E29026-A8FF-F142-9900-03043D5917FD}"/>
              </a:ext>
            </a:extLst>
          </p:cNvPr>
          <p:cNvSpPr>
            <a:spLocks noGrp="1"/>
          </p:cNvSpPr>
          <p:nvPr>
            <p:ph type="ctrTitle"/>
          </p:nvPr>
        </p:nvSpPr>
        <p:spPr>
          <a:xfrm>
            <a:off x="1066800" y="2268582"/>
            <a:ext cx="10210800" cy="1839779"/>
          </a:xfrm>
        </p:spPr>
        <p:txBody>
          <a:bodyPr anchor="b"/>
          <a:lstStyle>
            <a:lvl1pPr algn="ctr">
              <a:defRPr sz="6000"/>
            </a:lvl1pPr>
          </a:lstStyle>
          <a:p>
            <a:r>
              <a:rPr lang="en-GB"/>
              <a:t>Click to edit Master title style</a:t>
            </a:r>
            <a:endParaRPr lang="fi-FI" dirty="0"/>
          </a:p>
        </p:txBody>
      </p:sp>
      <p:sp>
        <p:nvSpPr>
          <p:cNvPr id="4" name="Päivämäärän paikkamerkki 3">
            <a:extLst>
              <a:ext uri="{FF2B5EF4-FFF2-40B4-BE49-F238E27FC236}">
                <a16:creationId xmlns:a16="http://schemas.microsoft.com/office/drawing/2014/main" id="{989A46D4-784D-EB4A-ADB1-D235895663BA}"/>
              </a:ext>
            </a:extLst>
          </p:cNvPr>
          <p:cNvSpPr>
            <a:spLocks noGrp="1"/>
          </p:cNvSpPr>
          <p:nvPr>
            <p:ph type="dt" sz="half" idx="10"/>
          </p:nvPr>
        </p:nvSpPr>
        <p:spPr/>
        <p:txBody>
          <a:bodyPr/>
          <a:lstStyle/>
          <a:p>
            <a:fld id="{FB05658B-B603-6F40-8D83-A390E05EC32A}" type="datetimeFigureOut">
              <a:rPr lang="fi-FI" smtClean="0"/>
              <a:t>5.4.2024</a:t>
            </a:fld>
            <a:endParaRPr lang="fi-FI"/>
          </a:p>
        </p:txBody>
      </p:sp>
      <p:sp>
        <p:nvSpPr>
          <p:cNvPr id="5" name="Alatunnisteen paikkamerkki 4">
            <a:extLst>
              <a:ext uri="{FF2B5EF4-FFF2-40B4-BE49-F238E27FC236}">
                <a16:creationId xmlns:a16="http://schemas.microsoft.com/office/drawing/2014/main" id="{9205B5D5-78C4-A041-ABDF-DB7758E5277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5C95255-0964-0B41-BAB3-D689A303E311}"/>
              </a:ext>
            </a:extLst>
          </p:cNvPr>
          <p:cNvSpPr>
            <a:spLocks noGrp="1"/>
          </p:cNvSpPr>
          <p:nvPr>
            <p:ph type="sldNum" sz="quarter" idx="12"/>
          </p:nvPr>
        </p:nvSpPr>
        <p:spPr/>
        <p:txBody>
          <a:bodyPr/>
          <a:lstStyle/>
          <a:p>
            <a:fld id="{E3B2DA01-2706-9643-AC65-A879D75959B5}" type="slidenum">
              <a:rPr lang="fi-FI" smtClean="0"/>
              <a:t>‹#›</a:t>
            </a:fld>
            <a:endParaRPr lang="fi-FI"/>
          </a:p>
        </p:txBody>
      </p:sp>
      <p:pic>
        <p:nvPicPr>
          <p:cNvPr id="7" name="Kuva 6">
            <a:extLst>
              <a:ext uri="{FF2B5EF4-FFF2-40B4-BE49-F238E27FC236}">
                <a16:creationId xmlns:a16="http://schemas.microsoft.com/office/drawing/2014/main" id="{CF90C875-A3B2-9849-B6D4-39DF33DA0494}"/>
              </a:ext>
            </a:extLst>
          </p:cNvPr>
          <p:cNvPicPr>
            <a:picLocks noChangeAspect="1"/>
          </p:cNvPicPr>
          <p:nvPr userDrawn="1"/>
        </p:nvPicPr>
        <p:blipFill>
          <a:blip r:embed="rId2"/>
          <a:stretch>
            <a:fillRect/>
          </a:stretch>
        </p:blipFill>
        <p:spPr>
          <a:xfrm>
            <a:off x="10251440" y="290037"/>
            <a:ext cx="1625600" cy="259969"/>
          </a:xfrm>
          <a:prstGeom prst="rect">
            <a:avLst/>
          </a:prstGeom>
        </p:spPr>
      </p:pic>
      <p:pic>
        <p:nvPicPr>
          <p:cNvPr id="9" name="Kuva 8">
            <a:extLst>
              <a:ext uri="{FF2B5EF4-FFF2-40B4-BE49-F238E27FC236}">
                <a16:creationId xmlns:a16="http://schemas.microsoft.com/office/drawing/2014/main" id="{AC5C0AA2-34A5-6449-AB15-088BAAF8F733}"/>
              </a:ext>
            </a:extLst>
          </p:cNvPr>
          <p:cNvPicPr>
            <a:picLocks noChangeAspect="1"/>
          </p:cNvPicPr>
          <p:nvPr userDrawn="1"/>
        </p:nvPicPr>
        <p:blipFill rotWithShape="1">
          <a:blip r:embed="rId3"/>
          <a:srcRect l="-6324" t="50000" r="1"/>
          <a:stretch/>
        </p:blipFill>
        <p:spPr>
          <a:xfrm rot="16200000">
            <a:off x="-236545" y="4659484"/>
            <a:ext cx="2435063" cy="1961970"/>
          </a:xfrm>
          <a:prstGeom prst="rect">
            <a:avLst/>
          </a:prstGeom>
        </p:spPr>
      </p:pic>
    </p:spTree>
    <p:extLst>
      <p:ext uri="{BB962C8B-B14F-4D97-AF65-F5344CB8AC3E}">
        <p14:creationId xmlns:p14="http://schemas.microsoft.com/office/powerpoint/2010/main" val="1136870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94F754-E716-4842-B63E-6710097950B0}"/>
              </a:ext>
            </a:extLst>
          </p:cNvPr>
          <p:cNvSpPr>
            <a:spLocks noGrp="1"/>
          </p:cNvSpPr>
          <p:nvPr>
            <p:ph type="title"/>
          </p:nvPr>
        </p:nvSpPr>
        <p:spPr>
          <a:xfrm>
            <a:off x="838200" y="1015365"/>
            <a:ext cx="10314904" cy="1325563"/>
          </a:xfrm>
        </p:spPr>
        <p:txBody>
          <a:bodyPr>
            <a:normAutofit/>
          </a:bodyPr>
          <a:lstStyle>
            <a:lvl1pPr>
              <a:defRPr sz="3500"/>
            </a:lvl1pPr>
          </a:lstStyle>
          <a:p>
            <a:r>
              <a:rPr lang="en-GB"/>
              <a:t>Click to edit Master title style</a:t>
            </a:r>
            <a:endParaRPr lang="fi-FI" dirty="0"/>
          </a:p>
        </p:txBody>
      </p:sp>
      <p:sp>
        <p:nvSpPr>
          <p:cNvPr id="3" name="Sisällön paikkamerkki 2">
            <a:extLst>
              <a:ext uri="{FF2B5EF4-FFF2-40B4-BE49-F238E27FC236}">
                <a16:creationId xmlns:a16="http://schemas.microsoft.com/office/drawing/2014/main" id="{0B5631B8-3C09-EF4B-866C-BDFE0CE95FEE}"/>
              </a:ext>
            </a:extLst>
          </p:cNvPr>
          <p:cNvSpPr>
            <a:spLocks noGrp="1"/>
          </p:cNvSpPr>
          <p:nvPr>
            <p:ph idx="1"/>
          </p:nvPr>
        </p:nvSpPr>
        <p:spPr>
          <a:xfrm>
            <a:off x="838200" y="2570480"/>
            <a:ext cx="10307320" cy="320040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dirty="0"/>
          </a:p>
        </p:txBody>
      </p:sp>
      <p:sp>
        <p:nvSpPr>
          <p:cNvPr id="4" name="Päivämäärän paikkamerkki 3">
            <a:extLst>
              <a:ext uri="{FF2B5EF4-FFF2-40B4-BE49-F238E27FC236}">
                <a16:creationId xmlns:a16="http://schemas.microsoft.com/office/drawing/2014/main" id="{0DE898E3-F527-0447-9861-CE994AE223E3}"/>
              </a:ext>
            </a:extLst>
          </p:cNvPr>
          <p:cNvSpPr>
            <a:spLocks noGrp="1"/>
          </p:cNvSpPr>
          <p:nvPr>
            <p:ph type="dt" sz="half" idx="10"/>
          </p:nvPr>
        </p:nvSpPr>
        <p:spPr/>
        <p:txBody>
          <a:bodyPr/>
          <a:lstStyle/>
          <a:p>
            <a:fld id="{FB05658B-B603-6F40-8D83-A390E05EC32A}" type="datetimeFigureOut">
              <a:rPr lang="fi-FI" smtClean="0"/>
              <a:t>5.4.2024</a:t>
            </a:fld>
            <a:endParaRPr lang="fi-FI"/>
          </a:p>
        </p:txBody>
      </p:sp>
      <p:sp>
        <p:nvSpPr>
          <p:cNvPr id="5" name="Alatunnisteen paikkamerkki 4">
            <a:extLst>
              <a:ext uri="{FF2B5EF4-FFF2-40B4-BE49-F238E27FC236}">
                <a16:creationId xmlns:a16="http://schemas.microsoft.com/office/drawing/2014/main" id="{5D3E4E7D-9754-C14F-8B22-6381F53FD46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9BB8D27-E320-094C-9369-F983FACA3339}"/>
              </a:ext>
            </a:extLst>
          </p:cNvPr>
          <p:cNvSpPr>
            <a:spLocks noGrp="1"/>
          </p:cNvSpPr>
          <p:nvPr>
            <p:ph type="sldNum" sz="quarter" idx="12"/>
          </p:nvPr>
        </p:nvSpPr>
        <p:spPr/>
        <p:txBody>
          <a:bodyPr/>
          <a:lstStyle/>
          <a:p>
            <a:fld id="{E3B2DA01-2706-9643-AC65-A879D75959B5}" type="slidenum">
              <a:rPr lang="fi-FI" smtClean="0"/>
              <a:t>‹#›</a:t>
            </a:fld>
            <a:endParaRPr lang="fi-FI"/>
          </a:p>
        </p:txBody>
      </p:sp>
      <p:pic>
        <p:nvPicPr>
          <p:cNvPr id="7" name="Kuva 6">
            <a:extLst>
              <a:ext uri="{FF2B5EF4-FFF2-40B4-BE49-F238E27FC236}">
                <a16:creationId xmlns:a16="http://schemas.microsoft.com/office/drawing/2014/main" id="{09C48596-3C0D-604F-ACBF-FD3359F7AB07}"/>
              </a:ext>
            </a:extLst>
          </p:cNvPr>
          <p:cNvPicPr>
            <a:picLocks noChangeAspect="1"/>
          </p:cNvPicPr>
          <p:nvPr userDrawn="1"/>
        </p:nvPicPr>
        <p:blipFill>
          <a:blip r:embed="rId2"/>
          <a:stretch>
            <a:fillRect/>
          </a:stretch>
        </p:blipFill>
        <p:spPr>
          <a:xfrm>
            <a:off x="10251440" y="290037"/>
            <a:ext cx="1625600" cy="259969"/>
          </a:xfrm>
          <a:prstGeom prst="rect">
            <a:avLst/>
          </a:prstGeom>
        </p:spPr>
      </p:pic>
      <p:pic>
        <p:nvPicPr>
          <p:cNvPr id="10" name="Kuva 9">
            <a:extLst>
              <a:ext uri="{FF2B5EF4-FFF2-40B4-BE49-F238E27FC236}">
                <a16:creationId xmlns:a16="http://schemas.microsoft.com/office/drawing/2014/main" id="{EDCBBF4B-A67E-974C-8E4B-A71163146783}"/>
              </a:ext>
            </a:extLst>
          </p:cNvPr>
          <p:cNvPicPr>
            <a:picLocks noChangeAspect="1"/>
          </p:cNvPicPr>
          <p:nvPr userDrawn="1"/>
        </p:nvPicPr>
        <p:blipFill rotWithShape="1">
          <a:blip r:embed="rId3"/>
          <a:srcRect l="-6324" t="50000" r="1"/>
          <a:stretch/>
        </p:blipFill>
        <p:spPr>
          <a:xfrm rot="16200000">
            <a:off x="-236545" y="4659484"/>
            <a:ext cx="2435063" cy="1961970"/>
          </a:xfrm>
          <a:prstGeom prst="rect">
            <a:avLst/>
          </a:prstGeom>
        </p:spPr>
      </p:pic>
    </p:spTree>
    <p:extLst>
      <p:ext uri="{BB962C8B-B14F-4D97-AF65-F5344CB8AC3E}">
        <p14:creationId xmlns:p14="http://schemas.microsoft.com/office/powerpoint/2010/main" val="2030063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43842F1-55D4-9140-A407-AC2AD9EC6A1B}"/>
              </a:ext>
            </a:extLst>
          </p:cNvPr>
          <p:cNvSpPr>
            <a:spLocks noGrp="1"/>
          </p:cNvSpPr>
          <p:nvPr>
            <p:ph sz="half" idx="1"/>
          </p:nvPr>
        </p:nvSpPr>
        <p:spPr>
          <a:xfrm>
            <a:off x="838200" y="2631439"/>
            <a:ext cx="5181600" cy="3119121"/>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dirty="0"/>
          </a:p>
        </p:txBody>
      </p:sp>
      <p:sp>
        <p:nvSpPr>
          <p:cNvPr id="4" name="Sisällön paikkamerkki 3">
            <a:extLst>
              <a:ext uri="{FF2B5EF4-FFF2-40B4-BE49-F238E27FC236}">
                <a16:creationId xmlns:a16="http://schemas.microsoft.com/office/drawing/2014/main" id="{D2F75716-9239-4747-9E8C-DBFC9323D9C5}"/>
              </a:ext>
            </a:extLst>
          </p:cNvPr>
          <p:cNvSpPr>
            <a:spLocks noGrp="1"/>
          </p:cNvSpPr>
          <p:nvPr>
            <p:ph sz="half" idx="2"/>
          </p:nvPr>
        </p:nvSpPr>
        <p:spPr>
          <a:xfrm>
            <a:off x="6172200" y="2631439"/>
            <a:ext cx="5181600" cy="3119121"/>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5" name="Päivämäärän paikkamerkki 4">
            <a:extLst>
              <a:ext uri="{FF2B5EF4-FFF2-40B4-BE49-F238E27FC236}">
                <a16:creationId xmlns:a16="http://schemas.microsoft.com/office/drawing/2014/main" id="{5C3EFBEC-8D29-314B-944E-04165C73DCE8}"/>
              </a:ext>
            </a:extLst>
          </p:cNvPr>
          <p:cNvSpPr>
            <a:spLocks noGrp="1"/>
          </p:cNvSpPr>
          <p:nvPr>
            <p:ph type="dt" sz="half" idx="10"/>
          </p:nvPr>
        </p:nvSpPr>
        <p:spPr/>
        <p:txBody>
          <a:bodyPr/>
          <a:lstStyle/>
          <a:p>
            <a:fld id="{FB05658B-B603-6F40-8D83-A390E05EC32A}" type="datetimeFigureOut">
              <a:rPr lang="fi-FI" smtClean="0"/>
              <a:t>5.4.2024</a:t>
            </a:fld>
            <a:endParaRPr lang="fi-FI"/>
          </a:p>
        </p:txBody>
      </p:sp>
      <p:sp>
        <p:nvSpPr>
          <p:cNvPr id="6" name="Alatunnisteen paikkamerkki 5">
            <a:extLst>
              <a:ext uri="{FF2B5EF4-FFF2-40B4-BE49-F238E27FC236}">
                <a16:creationId xmlns:a16="http://schemas.microsoft.com/office/drawing/2014/main" id="{0F79B36A-7EB8-AB4C-9390-8FB36FD61BD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AC49D90-7A4F-654D-9582-6E91C15F3583}"/>
              </a:ext>
            </a:extLst>
          </p:cNvPr>
          <p:cNvSpPr>
            <a:spLocks noGrp="1"/>
          </p:cNvSpPr>
          <p:nvPr>
            <p:ph type="sldNum" sz="quarter" idx="12"/>
          </p:nvPr>
        </p:nvSpPr>
        <p:spPr/>
        <p:txBody>
          <a:bodyPr/>
          <a:lstStyle/>
          <a:p>
            <a:fld id="{E3B2DA01-2706-9643-AC65-A879D75959B5}" type="slidenum">
              <a:rPr lang="fi-FI" smtClean="0"/>
              <a:t>‹#›</a:t>
            </a:fld>
            <a:endParaRPr lang="fi-FI"/>
          </a:p>
        </p:txBody>
      </p:sp>
      <p:sp>
        <p:nvSpPr>
          <p:cNvPr id="8" name="Otsikko 1">
            <a:extLst>
              <a:ext uri="{FF2B5EF4-FFF2-40B4-BE49-F238E27FC236}">
                <a16:creationId xmlns:a16="http://schemas.microsoft.com/office/drawing/2014/main" id="{DBC53950-8840-F642-A11E-6AC164EA05FE}"/>
              </a:ext>
            </a:extLst>
          </p:cNvPr>
          <p:cNvSpPr>
            <a:spLocks noGrp="1"/>
          </p:cNvSpPr>
          <p:nvPr>
            <p:ph type="title"/>
          </p:nvPr>
        </p:nvSpPr>
        <p:spPr>
          <a:xfrm>
            <a:off x="838200" y="1015365"/>
            <a:ext cx="10510520" cy="1325563"/>
          </a:xfrm>
        </p:spPr>
        <p:txBody>
          <a:bodyPr>
            <a:normAutofit/>
          </a:bodyPr>
          <a:lstStyle>
            <a:lvl1pPr>
              <a:defRPr sz="3500"/>
            </a:lvl1pPr>
          </a:lstStyle>
          <a:p>
            <a:r>
              <a:rPr lang="en-GB"/>
              <a:t>Click to edit Master title style</a:t>
            </a:r>
            <a:endParaRPr lang="fi-FI" dirty="0"/>
          </a:p>
        </p:txBody>
      </p:sp>
      <p:pic>
        <p:nvPicPr>
          <p:cNvPr id="9" name="Kuva 8">
            <a:extLst>
              <a:ext uri="{FF2B5EF4-FFF2-40B4-BE49-F238E27FC236}">
                <a16:creationId xmlns:a16="http://schemas.microsoft.com/office/drawing/2014/main" id="{5585BF91-ECC9-C44B-B1BE-27F395B9AB44}"/>
              </a:ext>
            </a:extLst>
          </p:cNvPr>
          <p:cNvPicPr>
            <a:picLocks noChangeAspect="1"/>
          </p:cNvPicPr>
          <p:nvPr userDrawn="1"/>
        </p:nvPicPr>
        <p:blipFill>
          <a:blip r:embed="rId2"/>
          <a:stretch>
            <a:fillRect/>
          </a:stretch>
        </p:blipFill>
        <p:spPr>
          <a:xfrm>
            <a:off x="10251440" y="290037"/>
            <a:ext cx="1625600" cy="259969"/>
          </a:xfrm>
          <a:prstGeom prst="rect">
            <a:avLst/>
          </a:prstGeom>
        </p:spPr>
      </p:pic>
      <p:pic>
        <p:nvPicPr>
          <p:cNvPr id="10" name="Kuva 9">
            <a:extLst>
              <a:ext uri="{FF2B5EF4-FFF2-40B4-BE49-F238E27FC236}">
                <a16:creationId xmlns:a16="http://schemas.microsoft.com/office/drawing/2014/main" id="{0944366A-3961-5245-A68D-9E5E21686F26}"/>
              </a:ext>
            </a:extLst>
          </p:cNvPr>
          <p:cNvPicPr>
            <a:picLocks noChangeAspect="1"/>
          </p:cNvPicPr>
          <p:nvPr userDrawn="1"/>
        </p:nvPicPr>
        <p:blipFill rotWithShape="1">
          <a:blip r:embed="rId3"/>
          <a:srcRect l="-6324" t="50000" r="1"/>
          <a:stretch/>
        </p:blipFill>
        <p:spPr>
          <a:xfrm rot="16200000">
            <a:off x="-236545" y="4659484"/>
            <a:ext cx="2435063" cy="1961970"/>
          </a:xfrm>
          <a:prstGeom prst="rect">
            <a:avLst/>
          </a:prstGeom>
        </p:spPr>
      </p:pic>
    </p:spTree>
    <p:extLst>
      <p:ext uri="{BB962C8B-B14F-4D97-AF65-F5344CB8AC3E}">
        <p14:creationId xmlns:p14="http://schemas.microsoft.com/office/powerpoint/2010/main" val="1684152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527124-4CF0-B849-8D70-0987EBB72E1B}"/>
              </a:ext>
            </a:extLst>
          </p:cNvPr>
          <p:cNvSpPr>
            <a:spLocks noGrp="1"/>
          </p:cNvSpPr>
          <p:nvPr>
            <p:ph type="title"/>
          </p:nvPr>
        </p:nvSpPr>
        <p:spPr>
          <a:xfrm>
            <a:off x="838200" y="833120"/>
            <a:ext cx="5207000" cy="1300480"/>
          </a:xfrm>
        </p:spPr>
        <p:txBody>
          <a:bodyPr>
            <a:normAutofit/>
          </a:bodyPr>
          <a:lstStyle>
            <a:lvl1pPr>
              <a:defRPr sz="3500"/>
            </a:lvl1pPr>
          </a:lstStyle>
          <a:p>
            <a:r>
              <a:rPr lang="en-GB"/>
              <a:t>Click to edit Master title style</a:t>
            </a:r>
            <a:endParaRPr lang="fi-FI" dirty="0"/>
          </a:p>
        </p:txBody>
      </p:sp>
      <p:sp>
        <p:nvSpPr>
          <p:cNvPr id="3" name="Päivämäärän paikkamerkki 2">
            <a:extLst>
              <a:ext uri="{FF2B5EF4-FFF2-40B4-BE49-F238E27FC236}">
                <a16:creationId xmlns:a16="http://schemas.microsoft.com/office/drawing/2014/main" id="{0440B67C-F9C3-7B4E-AC57-3E215A8AE53C}"/>
              </a:ext>
            </a:extLst>
          </p:cNvPr>
          <p:cNvSpPr>
            <a:spLocks noGrp="1"/>
          </p:cNvSpPr>
          <p:nvPr>
            <p:ph type="dt" sz="half" idx="10"/>
          </p:nvPr>
        </p:nvSpPr>
        <p:spPr/>
        <p:txBody>
          <a:bodyPr/>
          <a:lstStyle/>
          <a:p>
            <a:fld id="{FB05658B-B603-6F40-8D83-A390E05EC32A}" type="datetimeFigureOut">
              <a:rPr lang="fi-FI" smtClean="0"/>
              <a:pPr/>
              <a:t>5.4.2024</a:t>
            </a:fld>
            <a:endParaRPr lang="fi-FI"/>
          </a:p>
        </p:txBody>
      </p:sp>
      <p:sp>
        <p:nvSpPr>
          <p:cNvPr id="5" name="Dian numeron paikkamerkki 4">
            <a:extLst>
              <a:ext uri="{FF2B5EF4-FFF2-40B4-BE49-F238E27FC236}">
                <a16:creationId xmlns:a16="http://schemas.microsoft.com/office/drawing/2014/main" id="{75623167-CA46-9443-A87D-491D82D9FCEA}"/>
              </a:ext>
            </a:extLst>
          </p:cNvPr>
          <p:cNvSpPr>
            <a:spLocks noGrp="1"/>
          </p:cNvSpPr>
          <p:nvPr>
            <p:ph type="sldNum" sz="quarter" idx="12"/>
          </p:nvPr>
        </p:nvSpPr>
        <p:spPr/>
        <p:txBody>
          <a:bodyPr/>
          <a:lstStyle/>
          <a:p>
            <a:fld id="{E3B2DA01-2706-9643-AC65-A879D75959B5}" type="slidenum">
              <a:rPr lang="fi-FI" smtClean="0"/>
              <a:pPr/>
              <a:t>‹#›</a:t>
            </a:fld>
            <a:endParaRPr lang="fi-FI"/>
          </a:p>
        </p:txBody>
      </p:sp>
      <p:sp>
        <p:nvSpPr>
          <p:cNvPr id="6" name="Sisällön paikkamerkki 2">
            <a:extLst>
              <a:ext uri="{FF2B5EF4-FFF2-40B4-BE49-F238E27FC236}">
                <a16:creationId xmlns:a16="http://schemas.microsoft.com/office/drawing/2014/main" id="{957CB5C5-1489-9446-8D43-E160EBFC06B4}"/>
              </a:ext>
            </a:extLst>
          </p:cNvPr>
          <p:cNvSpPr>
            <a:spLocks noGrp="1"/>
          </p:cNvSpPr>
          <p:nvPr>
            <p:ph sz="half" idx="1"/>
          </p:nvPr>
        </p:nvSpPr>
        <p:spPr>
          <a:xfrm>
            <a:off x="838200" y="2357121"/>
            <a:ext cx="5181600" cy="339344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dirty="0"/>
          </a:p>
        </p:txBody>
      </p:sp>
      <p:sp>
        <p:nvSpPr>
          <p:cNvPr id="8" name="Kuvan paikkamerkki 7">
            <a:extLst>
              <a:ext uri="{FF2B5EF4-FFF2-40B4-BE49-F238E27FC236}">
                <a16:creationId xmlns:a16="http://schemas.microsoft.com/office/drawing/2014/main" id="{3727697F-0CDE-5244-97A3-9C5F839778FD}"/>
              </a:ext>
            </a:extLst>
          </p:cNvPr>
          <p:cNvSpPr>
            <a:spLocks noGrp="1"/>
          </p:cNvSpPr>
          <p:nvPr>
            <p:ph type="pic" sz="quarter" idx="13"/>
          </p:nvPr>
        </p:nvSpPr>
        <p:spPr>
          <a:xfrm>
            <a:off x="6634480" y="0"/>
            <a:ext cx="5557520" cy="6858000"/>
          </a:xfrm>
        </p:spPr>
        <p:txBody>
          <a:bodyPr/>
          <a:lstStyle/>
          <a:p>
            <a:r>
              <a:rPr lang="en-GB"/>
              <a:t>Click icon to add picture</a:t>
            </a:r>
            <a:endParaRPr lang="fi-FI"/>
          </a:p>
        </p:txBody>
      </p:sp>
      <p:pic>
        <p:nvPicPr>
          <p:cNvPr id="11" name="Kuva 10">
            <a:extLst>
              <a:ext uri="{FF2B5EF4-FFF2-40B4-BE49-F238E27FC236}">
                <a16:creationId xmlns:a16="http://schemas.microsoft.com/office/drawing/2014/main" id="{FD2CE2F8-63AB-E543-8098-1052EF3015C2}"/>
              </a:ext>
            </a:extLst>
          </p:cNvPr>
          <p:cNvPicPr>
            <a:picLocks noChangeAspect="1"/>
          </p:cNvPicPr>
          <p:nvPr userDrawn="1"/>
        </p:nvPicPr>
        <p:blipFill rotWithShape="1">
          <a:blip r:embed="rId2"/>
          <a:srcRect l="-6324" t="50000" r="1"/>
          <a:stretch/>
        </p:blipFill>
        <p:spPr>
          <a:xfrm rot="16200000">
            <a:off x="-236545" y="4659484"/>
            <a:ext cx="2435063" cy="1961970"/>
          </a:xfrm>
          <a:prstGeom prst="rect">
            <a:avLst/>
          </a:prstGeom>
        </p:spPr>
      </p:pic>
    </p:spTree>
    <p:extLst>
      <p:ext uri="{BB962C8B-B14F-4D97-AF65-F5344CB8AC3E}">
        <p14:creationId xmlns:p14="http://schemas.microsoft.com/office/powerpoint/2010/main" val="1314552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689B4AC-BC84-D042-8B18-26EC49F2528C}"/>
              </a:ext>
            </a:extLst>
          </p:cNvPr>
          <p:cNvSpPr>
            <a:spLocks noGrp="1"/>
          </p:cNvSpPr>
          <p:nvPr>
            <p:ph type="dt" sz="half" idx="10"/>
          </p:nvPr>
        </p:nvSpPr>
        <p:spPr/>
        <p:txBody>
          <a:bodyPr/>
          <a:lstStyle/>
          <a:p>
            <a:fld id="{FB05658B-B603-6F40-8D83-A390E05EC32A}" type="datetimeFigureOut">
              <a:rPr lang="fi-FI" smtClean="0"/>
              <a:t>5.4.2024</a:t>
            </a:fld>
            <a:endParaRPr lang="fi-FI"/>
          </a:p>
        </p:txBody>
      </p:sp>
      <p:sp>
        <p:nvSpPr>
          <p:cNvPr id="4" name="Alatunnisteen paikkamerkki 3">
            <a:extLst>
              <a:ext uri="{FF2B5EF4-FFF2-40B4-BE49-F238E27FC236}">
                <a16:creationId xmlns:a16="http://schemas.microsoft.com/office/drawing/2014/main" id="{097FC658-4F8E-B446-A59D-8BE890D2F33B}"/>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B668F5F6-B0D6-064F-83D8-C053A7CA9B5F}"/>
              </a:ext>
            </a:extLst>
          </p:cNvPr>
          <p:cNvSpPr>
            <a:spLocks noGrp="1"/>
          </p:cNvSpPr>
          <p:nvPr>
            <p:ph type="sldNum" sz="quarter" idx="12"/>
          </p:nvPr>
        </p:nvSpPr>
        <p:spPr/>
        <p:txBody>
          <a:bodyPr/>
          <a:lstStyle/>
          <a:p>
            <a:fld id="{E3B2DA01-2706-9643-AC65-A879D75959B5}" type="slidenum">
              <a:rPr lang="fi-FI" smtClean="0"/>
              <a:t>‹#›</a:t>
            </a:fld>
            <a:endParaRPr lang="fi-FI"/>
          </a:p>
        </p:txBody>
      </p:sp>
      <p:pic>
        <p:nvPicPr>
          <p:cNvPr id="6" name="Kuva 5">
            <a:extLst>
              <a:ext uri="{FF2B5EF4-FFF2-40B4-BE49-F238E27FC236}">
                <a16:creationId xmlns:a16="http://schemas.microsoft.com/office/drawing/2014/main" id="{CC764807-9A8A-7E4C-AF3C-FD9D94F10535}"/>
              </a:ext>
            </a:extLst>
          </p:cNvPr>
          <p:cNvPicPr>
            <a:picLocks noChangeAspect="1"/>
          </p:cNvPicPr>
          <p:nvPr userDrawn="1"/>
        </p:nvPicPr>
        <p:blipFill>
          <a:blip r:embed="rId2"/>
          <a:stretch>
            <a:fillRect/>
          </a:stretch>
        </p:blipFill>
        <p:spPr>
          <a:xfrm>
            <a:off x="10251440" y="290037"/>
            <a:ext cx="1625600" cy="259969"/>
          </a:xfrm>
          <a:prstGeom prst="rect">
            <a:avLst/>
          </a:prstGeom>
        </p:spPr>
      </p:pic>
      <p:sp>
        <p:nvSpPr>
          <p:cNvPr id="7" name="Otsikko 1">
            <a:extLst>
              <a:ext uri="{FF2B5EF4-FFF2-40B4-BE49-F238E27FC236}">
                <a16:creationId xmlns:a16="http://schemas.microsoft.com/office/drawing/2014/main" id="{254B1F14-38B3-0646-B49F-B4423CC6BC02}"/>
              </a:ext>
            </a:extLst>
          </p:cNvPr>
          <p:cNvSpPr>
            <a:spLocks noGrp="1"/>
          </p:cNvSpPr>
          <p:nvPr>
            <p:ph type="title"/>
          </p:nvPr>
        </p:nvSpPr>
        <p:spPr>
          <a:xfrm>
            <a:off x="838200" y="1015365"/>
            <a:ext cx="10510520" cy="1325563"/>
          </a:xfrm>
        </p:spPr>
        <p:txBody>
          <a:bodyPr>
            <a:normAutofit/>
          </a:bodyPr>
          <a:lstStyle>
            <a:lvl1pPr>
              <a:defRPr sz="3500"/>
            </a:lvl1pPr>
          </a:lstStyle>
          <a:p>
            <a:r>
              <a:rPr lang="en-GB"/>
              <a:t>Click to edit Master title style</a:t>
            </a:r>
            <a:endParaRPr lang="fi-FI" dirty="0"/>
          </a:p>
        </p:txBody>
      </p:sp>
    </p:spTree>
    <p:extLst>
      <p:ext uri="{BB962C8B-B14F-4D97-AF65-F5344CB8AC3E}">
        <p14:creationId xmlns:p14="http://schemas.microsoft.com/office/powerpoint/2010/main" val="2451367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tx2"/>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B07E417F-F46F-C342-B4AF-3FE2D9B711DD}"/>
              </a:ext>
            </a:extLst>
          </p:cNvPr>
          <p:cNvPicPr>
            <a:picLocks noChangeAspect="1"/>
          </p:cNvPicPr>
          <p:nvPr userDrawn="1"/>
        </p:nvPicPr>
        <p:blipFill>
          <a:blip r:embed="rId2"/>
          <a:stretch>
            <a:fillRect/>
          </a:stretch>
        </p:blipFill>
        <p:spPr>
          <a:xfrm rot="4765022" flipH="1">
            <a:off x="3262237" y="-2257142"/>
            <a:ext cx="5316985" cy="11359876"/>
          </a:xfrm>
          <a:prstGeom prst="rect">
            <a:avLst/>
          </a:prstGeom>
        </p:spPr>
      </p:pic>
      <p:sp>
        <p:nvSpPr>
          <p:cNvPr id="8" name="Otsikko 1">
            <a:extLst>
              <a:ext uri="{FF2B5EF4-FFF2-40B4-BE49-F238E27FC236}">
                <a16:creationId xmlns:a16="http://schemas.microsoft.com/office/drawing/2014/main" id="{34144E88-645C-B14D-9F9E-D918BE5AE747}"/>
              </a:ext>
            </a:extLst>
          </p:cNvPr>
          <p:cNvSpPr>
            <a:spLocks noGrp="1"/>
          </p:cNvSpPr>
          <p:nvPr>
            <p:ph type="title" hasCustomPrompt="1"/>
          </p:nvPr>
        </p:nvSpPr>
        <p:spPr>
          <a:xfrm>
            <a:off x="615826" y="744316"/>
            <a:ext cx="5603986" cy="869673"/>
          </a:xfrm>
        </p:spPr>
        <p:txBody>
          <a:bodyPr>
            <a:noAutofit/>
          </a:bodyPr>
          <a:lstStyle>
            <a:lvl1pPr>
              <a:defRPr sz="6000" b="1" i="0">
                <a:solidFill>
                  <a:schemeClr val="tx1"/>
                </a:solidFill>
                <a:latin typeface="Poppins SemiBold" pitchFamily="2" charset="77"/>
                <a:cs typeface="Poppins SemiBold" pitchFamily="2" charset="77"/>
              </a:defRPr>
            </a:lvl1pPr>
          </a:lstStyle>
          <a:p>
            <a:r>
              <a:rPr lang="fi-FI" dirty="0"/>
              <a:t>Kiitos!</a:t>
            </a:r>
          </a:p>
        </p:txBody>
      </p:sp>
      <p:sp>
        <p:nvSpPr>
          <p:cNvPr id="9" name="Tekstin paikkamerkki 4">
            <a:extLst>
              <a:ext uri="{FF2B5EF4-FFF2-40B4-BE49-F238E27FC236}">
                <a16:creationId xmlns:a16="http://schemas.microsoft.com/office/drawing/2014/main" id="{6F5534B1-4C13-8E4B-ADE6-DA6108AAC6AA}"/>
              </a:ext>
            </a:extLst>
          </p:cNvPr>
          <p:cNvSpPr>
            <a:spLocks noGrp="1"/>
          </p:cNvSpPr>
          <p:nvPr>
            <p:ph type="body" sz="quarter" idx="10" hasCustomPrompt="1"/>
          </p:nvPr>
        </p:nvSpPr>
        <p:spPr>
          <a:xfrm>
            <a:off x="625565" y="1763169"/>
            <a:ext cx="5644606" cy="1149848"/>
          </a:xfrm>
        </p:spPr>
        <p:txBody>
          <a:bodyPr>
            <a:normAutofit/>
          </a:bodyPr>
          <a:lstStyle>
            <a:lvl1pPr marL="0" indent="0">
              <a:buNone/>
              <a:defRPr sz="2000">
                <a:solidFill>
                  <a:schemeClr val="tx1"/>
                </a:solidFill>
              </a:defRPr>
            </a:lvl1pPr>
          </a:lstStyle>
          <a:p>
            <a:pPr lvl="0"/>
            <a:r>
              <a:rPr lang="fi-FI" dirty="0"/>
              <a:t>Yhteystiedot</a:t>
            </a:r>
          </a:p>
          <a:p>
            <a:pPr lvl="0"/>
            <a:r>
              <a:rPr lang="fi-FI" dirty="0"/>
              <a:t>digivisio2030.fi</a:t>
            </a:r>
          </a:p>
        </p:txBody>
      </p:sp>
      <p:pic>
        <p:nvPicPr>
          <p:cNvPr id="10" name="Kuva 9">
            <a:extLst>
              <a:ext uri="{FF2B5EF4-FFF2-40B4-BE49-F238E27FC236}">
                <a16:creationId xmlns:a16="http://schemas.microsoft.com/office/drawing/2014/main" id="{DDD02ABB-D0DB-504C-AE0C-8B1C56BCCAF8}"/>
              </a:ext>
            </a:extLst>
          </p:cNvPr>
          <p:cNvPicPr>
            <a:picLocks noChangeAspect="1"/>
          </p:cNvPicPr>
          <p:nvPr userDrawn="1"/>
        </p:nvPicPr>
        <p:blipFill>
          <a:blip r:embed="rId3"/>
          <a:stretch>
            <a:fillRect/>
          </a:stretch>
        </p:blipFill>
        <p:spPr>
          <a:xfrm>
            <a:off x="8442836" y="5871756"/>
            <a:ext cx="3309871" cy="529320"/>
          </a:xfrm>
          <a:prstGeom prst="rect">
            <a:avLst/>
          </a:prstGeom>
        </p:spPr>
      </p:pic>
    </p:spTree>
    <p:extLst>
      <p:ext uri="{BB962C8B-B14F-4D97-AF65-F5344CB8AC3E}">
        <p14:creationId xmlns:p14="http://schemas.microsoft.com/office/powerpoint/2010/main" val="2926738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502995D6-4F6B-3D4C-B98E-DBC31E788348}"/>
              </a:ext>
            </a:extLst>
          </p:cNvPr>
          <p:cNvSpPr>
            <a:spLocks noGrp="1"/>
          </p:cNvSpPr>
          <p:nvPr>
            <p:ph type="dt" sz="half" idx="10"/>
          </p:nvPr>
        </p:nvSpPr>
        <p:spPr/>
        <p:txBody>
          <a:bodyPr/>
          <a:lstStyle/>
          <a:p>
            <a:fld id="{FB05658B-B603-6F40-8D83-A390E05EC32A}" type="datetimeFigureOut">
              <a:rPr lang="fi-FI" smtClean="0"/>
              <a:t>5.4.2024</a:t>
            </a:fld>
            <a:endParaRPr lang="fi-FI"/>
          </a:p>
        </p:txBody>
      </p:sp>
      <p:sp>
        <p:nvSpPr>
          <p:cNvPr id="3" name="Alatunnisteen paikkamerkki 2">
            <a:extLst>
              <a:ext uri="{FF2B5EF4-FFF2-40B4-BE49-F238E27FC236}">
                <a16:creationId xmlns:a16="http://schemas.microsoft.com/office/drawing/2014/main" id="{6498A359-B52B-2246-B306-501D814D062C}"/>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5BD15386-C016-6944-80E7-8A54D49740E5}"/>
              </a:ext>
            </a:extLst>
          </p:cNvPr>
          <p:cNvSpPr>
            <a:spLocks noGrp="1"/>
          </p:cNvSpPr>
          <p:nvPr>
            <p:ph type="sldNum" sz="quarter" idx="12"/>
          </p:nvPr>
        </p:nvSpPr>
        <p:spPr/>
        <p:txBody>
          <a:bodyPr/>
          <a:lstStyle/>
          <a:p>
            <a:fld id="{E3B2DA01-2706-9643-AC65-A879D75959B5}" type="slidenum">
              <a:rPr lang="fi-FI" smtClean="0"/>
              <a:t>‹#›</a:t>
            </a:fld>
            <a:endParaRPr lang="fi-FI"/>
          </a:p>
        </p:txBody>
      </p:sp>
      <p:pic>
        <p:nvPicPr>
          <p:cNvPr id="5" name="Kuva 4">
            <a:extLst>
              <a:ext uri="{FF2B5EF4-FFF2-40B4-BE49-F238E27FC236}">
                <a16:creationId xmlns:a16="http://schemas.microsoft.com/office/drawing/2014/main" id="{32F4A0E2-0B2E-2347-82C0-33A3B64023C7}"/>
              </a:ext>
            </a:extLst>
          </p:cNvPr>
          <p:cNvPicPr>
            <a:picLocks noChangeAspect="1"/>
          </p:cNvPicPr>
          <p:nvPr userDrawn="1"/>
        </p:nvPicPr>
        <p:blipFill>
          <a:blip r:embed="rId2"/>
          <a:stretch>
            <a:fillRect/>
          </a:stretch>
        </p:blipFill>
        <p:spPr>
          <a:xfrm>
            <a:off x="10251440" y="290037"/>
            <a:ext cx="1625600" cy="259969"/>
          </a:xfrm>
          <a:prstGeom prst="rect">
            <a:avLst/>
          </a:prstGeom>
        </p:spPr>
      </p:pic>
    </p:spTree>
    <p:extLst>
      <p:ext uri="{BB962C8B-B14F-4D97-AF65-F5344CB8AC3E}">
        <p14:creationId xmlns:p14="http://schemas.microsoft.com/office/powerpoint/2010/main" val="4116367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Lopet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1156716" y="1257301"/>
            <a:ext cx="9860400" cy="1115567"/>
          </a:xfrm>
        </p:spPr>
        <p:txBody>
          <a:bodyPr anchor="t" anchorCtr="0"/>
          <a:lstStyle>
            <a:lvl1pPr algn="l">
              <a:lnSpc>
                <a:spcPct val="100000"/>
              </a:lnSpc>
              <a:defRPr sz="5000"/>
            </a:lvl1pPr>
          </a:lstStyle>
          <a:p>
            <a:r>
              <a:rPr lang="en-GB"/>
              <a:t>Click to edit Master title style</a:t>
            </a:r>
            <a:endParaRPr lang="fi-FI" dirty="0"/>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1156716" y="2413318"/>
            <a:ext cx="9860400" cy="1620000"/>
          </a:xfrm>
        </p:spPr>
        <p:txBody>
          <a:bodyPr/>
          <a:lstStyle>
            <a:lvl1pPr marL="0" indent="0" algn="l">
              <a:lnSpc>
                <a:spcPct val="100000"/>
              </a:lnSpc>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dirty="0"/>
          </a:p>
        </p:txBody>
      </p:sp>
    </p:spTree>
    <p:extLst>
      <p:ext uri="{BB962C8B-B14F-4D97-AF65-F5344CB8AC3E}">
        <p14:creationId xmlns:p14="http://schemas.microsoft.com/office/powerpoint/2010/main" val="3738270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tsikko ja sisältö">
  <p:cSld name="Otsikko ja sisältö">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95546" y="1092034"/>
            <a:ext cx="10859679" cy="85641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95546" y="2102177"/>
            <a:ext cx="10859679" cy="4074785"/>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0"/>
              </a:spcBef>
              <a:spcAft>
                <a:spcPts val="0"/>
              </a:spcAft>
              <a:buClr>
                <a:schemeClr val="dk1"/>
              </a:buClr>
              <a:buSzPts val="1800"/>
              <a:buChar char="•"/>
              <a:defRPr/>
            </a:lvl3pPr>
            <a:lvl4pPr marL="1828800" lvl="3" indent="-342900" algn="l">
              <a:lnSpc>
                <a:spcPct val="110000"/>
              </a:lnSpc>
              <a:spcBef>
                <a:spcPts val="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
          <p:cNvSpPr txBox="1">
            <a:spLocks noGrp="1"/>
          </p:cNvSpPr>
          <p:nvPr>
            <p:ph type="dt" idx="10"/>
          </p:nvPr>
        </p:nvSpPr>
        <p:spPr>
          <a:xfrm>
            <a:off x="9965732" y="6483096"/>
            <a:ext cx="1173183" cy="2886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ftr" idx="11"/>
          </p:nvPr>
        </p:nvSpPr>
        <p:spPr>
          <a:xfrm>
            <a:off x="6121908" y="6483096"/>
            <a:ext cx="3755136" cy="28867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
          <p:cNvSpPr txBox="1">
            <a:spLocks noGrp="1"/>
          </p:cNvSpPr>
          <p:nvPr>
            <p:ph type="sldNum" idx="12"/>
          </p:nvPr>
        </p:nvSpPr>
        <p:spPr>
          <a:xfrm>
            <a:off x="11224260" y="6483096"/>
            <a:ext cx="534924" cy="28867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Kuvatekstillinen kuva">
  <p:cSld name="Kuvatekstillinen kuva">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6579909" y="1186303"/>
            <a:ext cx="5179275" cy="85641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6579909" y="2111605"/>
            <a:ext cx="5179275" cy="4065358"/>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0"/>
              </a:spcBef>
              <a:spcAft>
                <a:spcPts val="0"/>
              </a:spcAft>
              <a:buClr>
                <a:schemeClr val="dk1"/>
              </a:buClr>
              <a:buSzPts val="1800"/>
              <a:buChar char="•"/>
              <a:defRPr/>
            </a:lvl3pPr>
            <a:lvl4pPr marL="1828800" lvl="3" indent="-342900" algn="l">
              <a:lnSpc>
                <a:spcPct val="110000"/>
              </a:lnSpc>
              <a:spcBef>
                <a:spcPts val="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
          <p:cNvSpPr txBox="1">
            <a:spLocks noGrp="1"/>
          </p:cNvSpPr>
          <p:nvPr>
            <p:ph type="dt" idx="10"/>
          </p:nvPr>
        </p:nvSpPr>
        <p:spPr>
          <a:xfrm>
            <a:off x="9965732" y="6483096"/>
            <a:ext cx="1173183" cy="2886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8"/>
          <p:cNvSpPr txBox="1">
            <a:spLocks noGrp="1"/>
          </p:cNvSpPr>
          <p:nvPr>
            <p:ph type="ftr" idx="11"/>
          </p:nvPr>
        </p:nvSpPr>
        <p:spPr>
          <a:xfrm>
            <a:off x="6121908" y="6483096"/>
            <a:ext cx="3755136" cy="28867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11224260" y="6483096"/>
            <a:ext cx="534924" cy="28867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t>‹#›</a:t>
            </a:fld>
            <a:endParaRPr/>
          </a:p>
        </p:txBody>
      </p:sp>
      <p:sp>
        <p:nvSpPr>
          <p:cNvPr id="52" name="Google Shape;52;p8"/>
          <p:cNvSpPr>
            <a:spLocks noGrp="1"/>
          </p:cNvSpPr>
          <p:nvPr>
            <p:ph type="pic" idx="2"/>
          </p:nvPr>
        </p:nvSpPr>
        <p:spPr>
          <a:xfrm>
            <a:off x="0" y="0"/>
            <a:ext cx="6096000" cy="6858000"/>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yhjä" type="blank">
  <p:cSld name="BLANK">
    <p:spTree>
      <p:nvGrpSpPr>
        <p:cNvPr id="1" name="Shape 69"/>
        <p:cNvGrpSpPr/>
        <p:nvPr/>
      </p:nvGrpSpPr>
      <p:grpSpPr>
        <a:xfrm>
          <a:off x="0" y="0"/>
          <a:ext cx="0" cy="0"/>
          <a:chOff x="0" y="0"/>
          <a:chExt cx="0" cy="0"/>
        </a:xfrm>
      </p:grpSpPr>
      <p:sp>
        <p:nvSpPr>
          <p:cNvPr id="70" name="Google Shape;70;p12"/>
          <p:cNvSpPr txBox="1">
            <a:spLocks noGrp="1"/>
          </p:cNvSpPr>
          <p:nvPr>
            <p:ph type="dt" idx="10"/>
          </p:nvPr>
        </p:nvSpPr>
        <p:spPr>
          <a:xfrm>
            <a:off x="9965732" y="6483096"/>
            <a:ext cx="1173183" cy="2886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
          <p:cNvSpPr txBox="1">
            <a:spLocks noGrp="1"/>
          </p:cNvSpPr>
          <p:nvPr>
            <p:ph type="ftr" idx="11"/>
          </p:nvPr>
        </p:nvSpPr>
        <p:spPr>
          <a:xfrm>
            <a:off x="6121908" y="6483096"/>
            <a:ext cx="3755136" cy="28867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sldNum" idx="12"/>
          </p:nvPr>
        </p:nvSpPr>
        <p:spPr>
          <a:xfrm>
            <a:off x="11224260" y="6483096"/>
            <a:ext cx="534924" cy="28867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opetus">
  <p:cSld name="Lopetus">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3"/>
          <p:cNvSpPr txBox="1">
            <a:spLocks noGrp="1"/>
          </p:cNvSpPr>
          <p:nvPr>
            <p:ph type="ctrTitle"/>
          </p:nvPr>
        </p:nvSpPr>
        <p:spPr>
          <a:xfrm>
            <a:off x="1156716" y="1257302"/>
            <a:ext cx="9414640" cy="153050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5000"/>
              <a:buFont typeface="Poppins"/>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3"/>
          <p:cNvSpPr txBox="1">
            <a:spLocks noGrp="1"/>
          </p:cNvSpPr>
          <p:nvPr>
            <p:ph type="subTitle" idx="1"/>
          </p:nvPr>
        </p:nvSpPr>
        <p:spPr>
          <a:xfrm>
            <a:off x="1156716" y="2904431"/>
            <a:ext cx="9414640" cy="162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000"/>
              <a:buNone/>
              <a:defRPr sz="3000"/>
            </a:lvl1pPr>
            <a:lvl2pPr lvl="1" algn="ctr">
              <a:lnSpc>
                <a:spcPct val="110000"/>
              </a:lnSpc>
              <a:spcBef>
                <a:spcPts val="0"/>
              </a:spcBef>
              <a:spcAft>
                <a:spcPts val="0"/>
              </a:spcAft>
              <a:buClr>
                <a:schemeClr val="dk1"/>
              </a:buClr>
              <a:buSzPts val="2000"/>
              <a:buNone/>
              <a:defRPr sz="2000"/>
            </a:lvl2pPr>
            <a:lvl3pPr lvl="2" algn="ctr">
              <a:lnSpc>
                <a:spcPct val="110000"/>
              </a:lnSpc>
              <a:spcBef>
                <a:spcPts val="0"/>
              </a:spcBef>
              <a:spcAft>
                <a:spcPts val="0"/>
              </a:spcAft>
              <a:buClr>
                <a:schemeClr val="dk1"/>
              </a:buClr>
              <a:buSzPts val="1800"/>
              <a:buNone/>
              <a:defRPr sz="1800"/>
            </a:lvl3pPr>
            <a:lvl4pPr lvl="3" algn="ctr">
              <a:lnSpc>
                <a:spcPct val="110000"/>
              </a:lnSpc>
              <a:spcBef>
                <a:spcPts val="0"/>
              </a:spcBef>
              <a:spcAft>
                <a:spcPts val="0"/>
              </a:spcAft>
              <a:buClr>
                <a:schemeClr val="dk1"/>
              </a:buClr>
              <a:buSzPts val="1600"/>
              <a:buNone/>
              <a:defRPr sz="1600"/>
            </a:lvl4pPr>
            <a:lvl5pPr lvl="4" algn="ctr">
              <a:lnSpc>
                <a:spcPct val="110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ailu">
  <p:cSld name="Vertailu">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867266" y="1092035"/>
            <a:ext cx="10906812" cy="85641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4"/>
          <p:cNvSpPr txBox="1">
            <a:spLocks noGrp="1"/>
          </p:cNvSpPr>
          <p:nvPr>
            <p:ph type="body" idx="1"/>
          </p:nvPr>
        </p:nvSpPr>
        <p:spPr>
          <a:xfrm>
            <a:off x="867266" y="2752108"/>
            <a:ext cx="5288437" cy="3264598"/>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0"/>
              </a:spcBef>
              <a:spcAft>
                <a:spcPts val="0"/>
              </a:spcAft>
              <a:buClr>
                <a:schemeClr val="dk1"/>
              </a:buClr>
              <a:buSzPts val="1800"/>
              <a:buChar char="•"/>
              <a:defRPr/>
            </a:lvl3pPr>
            <a:lvl4pPr marL="1828800" lvl="3" indent="-342900" algn="l">
              <a:lnSpc>
                <a:spcPct val="110000"/>
              </a:lnSpc>
              <a:spcBef>
                <a:spcPts val="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4"/>
          <p:cNvSpPr txBox="1">
            <a:spLocks noGrp="1"/>
          </p:cNvSpPr>
          <p:nvPr>
            <p:ph type="dt" idx="10"/>
          </p:nvPr>
        </p:nvSpPr>
        <p:spPr>
          <a:xfrm>
            <a:off x="9965732" y="6483096"/>
            <a:ext cx="1173183" cy="2886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4"/>
          <p:cNvSpPr txBox="1">
            <a:spLocks noGrp="1"/>
          </p:cNvSpPr>
          <p:nvPr>
            <p:ph type="ftr" idx="11"/>
          </p:nvPr>
        </p:nvSpPr>
        <p:spPr>
          <a:xfrm>
            <a:off x="6121908" y="6483096"/>
            <a:ext cx="3755136" cy="28867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4"/>
          <p:cNvSpPr txBox="1">
            <a:spLocks noGrp="1"/>
          </p:cNvSpPr>
          <p:nvPr>
            <p:ph type="sldNum" idx="12"/>
          </p:nvPr>
        </p:nvSpPr>
        <p:spPr>
          <a:xfrm>
            <a:off x="11224260" y="6483096"/>
            <a:ext cx="534924" cy="28867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t>‹#›</a:t>
            </a:fld>
            <a:endParaRPr/>
          </a:p>
        </p:txBody>
      </p:sp>
      <p:sp>
        <p:nvSpPr>
          <p:cNvPr id="82" name="Google Shape;82;p14"/>
          <p:cNvSpPr txBox="1">
            <a:spLocks noGrp="1"/>
          </p:cNvSpPr>
          <p:nvPr>
            <p:ph type="body" idx="2"/>
          </p:nvPr>
        </p:nvSpPr>
        <p:spPr>
          <a:xfrm>
            <a:off x="6473241" y="2752108"/>
            <a:ext cx="5310263" cy="3264598"/>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0"/>
              </a:spcBef>
              <a:spcAft>
                <a:spcPts val="0"/>
              </a:spcAft>
              <a:buClr>
                <a:schemeClr val="dk1"/>
              </a:buClr>
              <a:buSzPts val="1800"/>
              <a:buChar char="•"/>
              <a:defRPr/>
            </a:lvl3pPr>
            <a:lvl4pPr marL="1828800" lvl="3" indent="-342900" algn="l">
              <a:lnSpc>
                <a:spcPct val="110000"/>
              </a:lnSpc>
              <a:spcBef>
                <a:spcPts val="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4"/>
          <p:cNvSpPr txBox="1">
            <a:spLocks noGrp="1"/>
          </p:cNvSpPr>
          <p:nvPr>
            <p:ph type="body" idx="3"/>
          </p:nvPr>
        </p:nvSpPr>
        <p:spPr>
          <a:xfrm>
            <a:off x="867266" y="2089167"/>
            <a:ext cx="5288437" cy="566547"/>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0"/>
              </a:spcBef>
              <a:spcAft>
                <a:spcPts val="0"/>
              </a:spcAft>
              <a:buClr>
                <a:schemeClr val="dk1"/>
              </a:buClr>
              <a:buSzPts val="2000"/>
              <a:buNone/>
              <a:defRPr sz="2000" b="1"/>
            </a:lvl1pPr>
            <a:lvl2pPr marL="914400" lvl="1" indent="-228600" algn="l">
              <a:lnSpc>
                <a:spcPct val="110000"/>
              </a:lnSpc>
              <a:spcBef>
                <a:spcPts val="0"/>
              </a:spcBef>
              <a:spcAft>
                <a:spcPts val="0"/>
              </a:spcAft>
              <a:buClr>
                <a:schemeClr val="dk1"/>
              </a:buClr>
              <a:buSzPts val="2000"/>
              <a:buNone/>
              <a:defRPr sz="2000" b="1"/>
            </a:lvl2pPr>
            <a:lvl3pPr marL="1371600" lvl="2" indent="-228600" algn="l">
              <a:lnSpc>
                <a:spcPct val="110000"/>
              </a:lnSpc>
              <a:spcBef>
                <a:spcPts val="0"/>
              </a:spcBef>
              <a:spcAft>
                <a:spcPts val="0"/>
              </a:spcAft>
              <a:buClr>
                <a:schemeClr val="dk1"/>
              </a:buClr>
              <a:buSzPts val="1800"/>
              <a:buNone/>
              <a:defRPr sz="1800" b="1"/>
            </a:lvl3pPr>
            <a:lvl4pPr marL="1828800" lvl="3" indent="-228600" algn="l">
              <a:lnSpc>
                <a:spcPct val="110000"/>
              </a:lnSpc>
              <a:spcBef>
                <a:spcPts val="0"/>
              </a:spcBef>
              <a:spcAft>
                <a:spcPts val="0"/>
              </a:spcAft>
              <a:buClr>
                <a:schemeClr val="dk1"/>
              </a:buClr>
              <a:buSzPts val="1600"/>
              <a:buNone/>
              <a:defRPr sz="1600" b="1"/>
            </a:lvl4pPr>
            <a:lvl5pPr marL="2286000" lvl="4" indent="-228600" algn="l">
              <a:lnSpc>
                <a:spcPct val="110000"/>
              </a:lnSpc>
              <a:spcBef>
                <a:spcPts val="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4" name="Google Shape;84;p14"/>
          <p:cNvSpPr txBox="1">
            <a:spLocks noGrp="1"/>
          </p:cNvSpPr>
          <p:nvPr>
            <p:ph type="body" idx="4"/>
          </p:nvPr>
        </p:nvSpPr>
        <p:spPr>
          <a:xfrm>
            <a:off x="6460669" y="2089167"/>
            <a:ext cx="5324854" cy="566547"/>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0"/>
              </a:spcBef>
              <a:spcAft>
                <a:spcPts val="0"/>
              </a:spcAft>
              <a:buClr>
                <a:schemeClr val="dk1"/>
              </a:buClr>
              <a:buSzPts val="2000"/>
              <a:buNone/>
              <a:defRPr sz="2000" b="1"/>
            </a:lvl1pPr>
            <a:lvl2pPr marL="914400" lvl="1" indent="-228600" algn="l">
              <a:lnSpc>
                <a:spcPct val="110000"/>
              </a:lnSpc>
              <a:spcBef>
                <a:spcPts val="0"/>
              </a:spcBef>
              <a:spcAft>
                <a:spcPts val="0"/>
              </a:spcAft>
              <a:buClr>
                <a:schemeClr val="dk1"/>
              </a:buClr>
              <a:buSzPts val="2000"/>
              <a:buNone/>
              <a:defRPr sz="2000" b="1"/>
            </a:lvl2pPr>
            <a:lvl3pPr marL="1371600" lvl="2" indent="-228600" algn="l">
              <a:lnSpc>
                <a:spcPct val="110000"/>
              </a:lnSpc>
              <a:spcBef>
                <a:spcPts val="0"/>
              </a:spcBef>
              <a:spcAft>
                <a:spcPts val="0"/>
              </a:spcAft>
              <a:buClr>
                <a:schemeClr val="dk1"/>
              </a:buClr>
              <a:buSzPts val="1800"/>
              <a:buNone/>
              <a:defRPr sz="1800" b="1"/>
            </a:lvl3pPr>
            <a:lvl4pPr marL="1828800" lvl="3" indent="-228600" algn="l">
              <a:lnSpc>
                <a:spcPct val="110000"/>
              </a:lnSpc>
              <a:spcBef>
                <a:spcPts val="0"/>
              </a:spcBef>
              <a:spcAft>
                <a:spcPts val="0"/>
              </a:spcAft>
              <a:buClr>
                <a:schemeClr val="dk1"/>
              </a:buClr>
              <a:buSzPts val="1600"/>
              <a:buNone/>
              <a:defRPr sz="1600" b="1"/>
            </a:lvl4pPr>
            <a:lvl5pPr marL="2286000" lvl="4" indent="-228600" algn="l">
              <a:lnSpc>
                <a:spcPct val="110000"/>
              </a:lnSpc>
              <a:spcBef>
                <a:spcPts val="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ain otsikko">
  <p:cSld name="Vain otsikko">
    <p:bg>
      <p:bgPr>
        <a:solidFill>
          <a:srgbClr val="FFFF87"/>
        </a:solidFill>
        <a:effectLst/>
      </p:bgPr>
    </p:bg>
    <p:spTree>
      <p:nvGrpSpPr>
        <p:cNvPr id="1" name="Shape 53"/>
        <p:cNvGrpSpPr/>
        <p:nvPr/>
      </p:nvGrpSpPr>
      <p:grpSpPr>
        <a:xfrm>
          <a:off x="0" y="0"/>
          <a:ext cx="0" cy="0"/>
          <a:chOff x="0" y="0"/>
          <a:chExt cx="0" cy="0"/>
        </a:xfrm>
      </p:grpSpPr>
      <p:pic>
        <p:nvPicPr>
          <p:cNvPr id="54" name="Google Shape;54;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668490" y="2242266"/>
            <a:ext cx="4529458" cy="4615733"/>
          </a:xfrm>
          <a:prstGeom prst="rect">
            <a:avLst/>
          </a:prstGeom>
          <a:noFill/>
          <a:ln>
            <a:noFill/>
          </a:ln>
        </p:spPr>
      </p:pic>
      <p:sp>
        <p:nvSpPr>
          <p:cNvPr id="55" name="Google Shape;55;p9"/>
          <p:cNvSpPr txBox="1">
            <a:spLocks noGrp="1"/>
          </p:cNvSpPr>
          <p:nvPr>
            <p:ph type="sldNum" idx="12"/>
          </p:nvPr>
        </p:nvSpPr>
        <p:spPr>
          <a:xfrm>
            <a:off x="11224260" y="6483096"/>
            <a:ext cx="534924" cy="288671"/>
          </a:xfrm>
          <a:prstGeom prst="rect">
            <a:avLst/>
          </a:prstGeom>
          <a:noFill/>
          <a:ln>
            <a:noFill/>
          </a:ln>
        </p:spPr>
        <p:txBody>
          <a:bodyPr spcFirstLastPara="1" wrap="square" lIns="0" tIns="0" rIns="0" bIns="0" anchor="ctr" anchorCtr="0">
            <a:noAutofit/>
          </a:bodyPr>
          <a:lstStyle>
            <a:lvl1pPr marL="0" lvl="0" indent="0" algn="r">
              <a:spcBef>
                <a:spcPts val="0"/>
              </a:spcBef>
              <a:buNone/>
              <a:defRPr sz="1000" b="0" i="0" u="none" strike="noStrike" cap="none">
                <a:solidFill>
                  <a:srgbClr val="DCCEAC"/>
                </a:solidFill>
                <a:latin typeface="Poppins"/>
                <a:ea typeface="Poppins"/>
                <a:cs typeface="Poppins"/>
                <a:sym typeface="Poppins"/>
              </a:defRPr>
            </a:lvl1pPr>
            <a:lvl2pPr marL="0" lvl="1" indent="0" algn="r">
              <a:spcBef>
                <a:spcPts val="0"/>
              </a:spcBef>
              <a:buNone/>
              <a:defRPr sz="1000" b="0" i="0" u="none" strike="noStrike" cap="none">
                <a:solidFill>
                  <a:srgbClr val="DCCEAC"/>
                </a:solidFill>
                <a:latin typeface="Poppins"/>
                <a:ea typeface="Poppins"/>
                <a:cs typeface="Poppins"/>
                <a:sym typeface="Poppins"/>
              </a:defRPr>
            </a:lvl2pPr>
            <a:lvl3pPr marL="0" lvl="2" indent="0" algn="r">
              <a:spcBef>
                <a:spcPts val="0"/>
              </a:spcBef>
              <a:buNone/>
              <a:defRPr sz="1000" b="0" i="0" u="none" strike="noStrike" cap="none">
                <a:solidFill>
                  <a:srgbClr val="DCCEAC"/>
                </a:solidFill>
                <a:latin typeface="Poppins"/>
                <a:ea typeface="Poppins"/>
                <a:cs typeface="Poppins"/>
                <a:sym typeface="Poppins"/>
              </a:defRPr>
            </a:lvl3pPr>
            <a:lvl4pPr marL="0" lvl="3" indent="0" algn="r">
              <a:spcBef>
                <a:spcPts val="0"/>
              </a:spcBef>
              <a:buNone/>
              <a:defRPr sz="1000" b="0" i="0" u="none" strike="noStrike" cap="none">
                <a:solidFill>
                  <a:srgbClr val="DCCEAC"/>
                </a:solidFill>
                <a:latin typeface="Poppins"/>
                <a:ea typeface="Poppins"/>
                <a:cs typeface="Poppins"/>
                <a:sym typeface="Poppins"/>
              </a:defRPr>
            </a:lvl4pPr>
            <a:lvl5pPr marL="0" lvl="4" indent="0" algn="r">
              <a:spcBef>
                <a:spcPts val="0"/>
              </a:spcBef>
              <a:buNone/>
              <a:defRPr sz="1000" b="0" i="0" u="none" strike="noStrike" cap="none">
                <a:solidFill>
                  <a:srgbClr val="DCCEAC"/>
                </a:solidFill>
                <a:latin typeface="Poppins"/>
                <a:ea typeface="Poppins"/>
                <a:cs typeface="Poppins"/>
                <a:sym typeface="Poppins"/>
              </a:defRPr>
            </a:lvl5pPr>
            <a:lvl6pPr marL="0" lvl="5" indent="0" algn="r">
              <a:spcBef>
                <a:spcPts val="0"/>
              </a:spcBef>
              <a:buNone/>
              <a:defRPr sz="1000" b="0" i="0" u="none" strike="noStrike" cap="none">
                <a:solidFill>
                  <a:srgbClr val="DCCEAC"/>
                </a:solidFill>
                <a:latin typeface="Poppins"/>
                <a:ea typeface="Poppins"/>
                <a:cs typeface="Poppins"/>
                <a:sym typeface="Poppins"/>
              </a:defRPr>
            </a:lvl6pPr>
            <a:lvl7pPr marL="0" lvl="6" indent="0" algn="r">
              <a:spcBef>
                <a:spcPts val="0"/>
              </a:spcBef>
              <a:buNone/>
              <a:defRPr sz="1000" b="0" i="0" u="none" strike="noStrike" cap="none">
                <a:solidFill>
                  <a:srgbClr val="DCCEAC"/>
                </a:solidFill>
                <a:latin typeface="Poppins"/>
                <a:ea typeface="Poppins"/>
                <a:cs typeface="Poppins"/>
                <a:sym typeface="Poppins"/>
              </a:defRPr>
            </a:lvl7pPr>
            <a:lvl8pPr marL="0" lvl="7" indent="0" algn="r">
              <a:spcBef>
                <a:spcPts val="0"/>
              </a:spcBef>
              <a:buNone/>
              <a:defRPr sz="1000" b="0" i="0" u="none" strike="noStrike" cap="none">
                <a:solidFill>
                  <a:srgbClr val="DCCEAC"/>
                </a:solidFill>
                <a:latin typeface="Poppins"/>
                <a:ea typeface="Poppins"/>
                <a:cs typeface="Poppins"/>
                <a:sym typeface="Poppins"/>
              </a:defRPr>
            </a:lvl8pPr>
            <a:lvl9pPr marL="0" lvl="8" indent="0" algn="r">
              <a:spcBef>
                <a:spcPts val="0"/>
              </a:spcBef>
              <a:buNone/>
              <a:defRPr sz="1000" b="0" i="0" u="none" strike="noStrike" cap="none">
                <a:solidFill>
                  <a:srgbClr val="DCCEAC"/>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i-FI"/>
              <a:t>‹#›</a:t>
            </a:fld>
            <a:endParaRPr/>
          </a:p>
        </p:txBody>
      </p:sp>
      <p:sp>
        <p:nvSpPr>
          <p:cNvPr id="56" name="Google Shape;56;p9"/>
          <p:cNvSpPr txBox="1">
            <a:spLocks noGrp="1"/>
          </p:cNvSpPr>
          <p:nvPr>
            <p:ph type="title"/>
          </p:nvPr>
        </p:nvSpPr>
        <p:spPr>
          <a:xfrm>
            <a:off x="891488" y="1092034"/>
            <a:ext cx="10863737" cy="82160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7" name="Google Shape;57;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668490" y="2242266"/>
            <a:ext cx="4529458" cy="4615733"/>
          </a:xfrm>
          <a:prstGeom prst="rect">
            <a:avLst/>
          </a:prstGeom>
          <a:noFill/>
          <a:ln>
            <a:noFill/>
          </a:ln>
        </p:spPr>
      </p:pic>
    </p:spTree>
    <p:extLst>
      <p:ext uri="{BB962C8B-B14F-4D97-AF65-F5344CB8AC3E}">
        <p14:creationId xmlns:p14="http://schemas.microsoft.com/office/powerpoint/2010/main" val="2704062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tx2"/>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1F2A2468-C5A8-4846-BA20-4469EC5C2118}"/>
              </a:ext>
            </a:extLst>
          </p:cNvPr>
          <p:cNvPicPr>
            <a:picLocks noChangeAspect="1"/>
          </p:cNvPicPr>
          <p:nvPr userDrawn="1"/>
        </p:nvPicPr>
        <p:blipFill>
          <a:blip r:embed="rId2"/>
          <a:stretch>
            <a:fillRect/>
          </a:stretch>
        </p:blipFill>
        <p:spPr>
          <a:xfrm rot="5400000">
            <a:off x="5806529" y="-1766257"/>
            <a:ext cx="4118132" cy="8043225"/>
          </a:xfrm>
          <a:prstGeom prst="rect">
            <a:avLst/>
          </a:prstGeom>
        </p:spPr>
      </p:pic>
      <p:pic>
        <p:nvPicPr>
          <p:cNvPr id="9" name="Kuva 8">
            <a:extLst>
              <a:ext uri="{FF2B5EF4-FFF2-40B4-BE49-F238E27FC236}">
                <a16:creationId xmlns:a16="http://schemas.microsoft.com/office/drawing/2014/main" id="{B26A9847-1230-D64F-B5D7-332974A4CA8D}"/>
              </a:ext>
            </a:extLst>
          </p:cNvPr>
          <p:cNvPicPr>
            <a:picLocks noChangeAspect="1"/>
          </p:cNvPicPr>
          <p:nvPr userDrawn="1"/>
        </p:nvPicPr>
        <p:blipFill>
          <a:blip r:embed="rId3"/>
          <a:stretch>
            <a:fillRect/>
          </a:stretch>
        </p:blipFill>
        <p:spPr>
          <a:xfrm rot="16200000">
            <a:off x="2451062" y="-80274"/>
            <a:ext cx="4480336" cy="8993942"/>
          </a:xfrm>
          <a:prstGeom prst="rect">
            <a:avLst/>
          </a:prstGeom>
        </p:spPr>
      </p:pic>
    </p:spTree>
    <p:extLst>
      <p:ext uri="{BB962C8B-B14F-4D97-AF65-F5344CB8AC3E}">
        <p14:creationId xmlns:p14="http://schemas.microsoft.com/office/powerpoint/2010/main" val="221198823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2"/>
        </a:solidFill>
        <a:effectLst/>
      </p:bgPr>
    </p:bg>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53FA515D-34A0-504D-940C-D9207866CF21}"/>
              </a:ext>
            </a:extLst>
          </p:cNvPr>
          <p:cNvPicPr>
            <a:picLocks noChangeAspect="1"/>
          </p:cNvPicPr>
          <p:nvPr userDrawn="1"/>
        </p:nvPicPr>
        <p:blipFill>
          <a:blip r:embed="rId2"/>
          <a:stretch>
            <a:fillRect/>
          </a:stretch>
        </p:blipFill>
        <p:spPr>
          <a:xfrm rot="5828166">
            <a:off x="3327553" y="-2727405"/>
            <a:ext cx="5316985" cy="11359876"/>
          </a:xfrm>
          <a:prstGeom prst="rect">
            <a:avLst/>
          </a:prstGeom>
        </p:spPr>
      </p:pic>
      <p:pic>
        <p:nvPicPr>
          <p:cNvPr id="10" name="Kuva 9">
            <a:extLst>
              <a:ext uri="{FF2B5EF4-FFF2-40B4-BE49-F238E27FC236}">
                <a16:creationId xmlns:a16="http://schemas.microsoft.com/office/drawing/2014/main" id="{7F013E43-459E-634C-8306-4D34B0587EEB}"/>
              </a:ext>
            </a:extLst>
          </p:cNvPr>
          <p:cNvPicPr>
            <a:picLocks noChangeAspect="1"/>
          </p:cNvPicPr>
          <p:nvPr userDrawn="1"/>
        </p:nvPicPr>
        <p:blipFill>
          <a:blip r:embed="rId3"/>
          <a:stretch>
            <a:fillRect/>
          </a:stretch>
        </p:blipFill>
        <p:spPr>
          <a:xfrm>
            <a:off x="8442836" y="5871756"/>
            <a:ext cx="3309871" cy="529320"/>
          </a:xfrm>
          <a:prstGeom prst="rect">
            <a:avLst/>
          </a:prstGeom>
        </p:spPr>
      </p:pic>
      <p:sp>
        <p:nvSpPr>
          <p:cNvPr id="14" name="Otsikko 1">
            <a:extLst>
              <a:ext uri="{FF2B5EF4-FFF2-40B4-BE49-F238E27FC236}">
                <a16:creationId xmlns:a16="http://schemas.microsoft.com/office/drawing/2014/main" id="{AF6BC88D-EEFD-7F4C-B7E2-DE61804D56FB}"/>
              </a:ext>
            </a:extLst>
          </p:cNvPr>
          <p:cNvSpPr>
            <a:spLocks noGrp="1"/>
          </p:cNvSpPr>
          <p:nvPr>
            <p:ph type="title" hasCustomPrompt="1"/>
          </p:nvPr>
        </p:nvSpPr>
        <p:spPr>
          <a:xfrm>
            <a:off x="615826" y="3670664"/>
            <a:ext cx="5603986" cy="1352732"/>
          </a:xfrm>
        </p:spPr>
        <p:txBody>
          <a:bodyPr>
            <a:noAutofit/>
          </a:bodyPr>
          <a:lstStyle>
            <a:lvl1pPr>
              <a:defRPr sz="4500" b="1" i="0">
                <a:solidFill>
                  <a:schemeClr val="bg1"/>
                </a:solidFill>
                <a:latin typeface="Poppins SemiBold" pitchFamily="2" charset="77"/>
                <a:cs typeface="Poppins SemiBold" pitchFamily="2" charset="77"/>
              </a:defRPr>
            </a:lvl1pPr>
          </a:lstStyle>
          <a:p>
            <a:r>
              <a:rPr lang="fi-FI" dirty="0"/>
              <a:t>Esityksen otsikko</a:t>
            </a:r>
          </a:p>
        </p:txBody>
      </p:sp>
      <p:sp>
        <p:nvSpPr>
          <p:cNvPr id="15" name="Tekstin paikkamerkki 4">
            <a:extLst>
              <a:ext uri="{FF2B5EF4-FFF2-40B4-BE49-F238E27FC236}">
                <a16:creationId xmlns:a16="http://schemas.microsoft.com/office/drawing/2014/main" id="{98776315-C8F1-4D47-A99B-4B2F19ACDD68}"/>
              </a:ext>
            </a:extLst>
          </p:cNvPr>
          <p:cNvSpPr>
            <a:spLocks noGrp="1"/>
          </p:cNvSpPr>
          <p:nvPr>
            <p:ph type="body" sz="quarter" idx="10" hasCustomPrompt="1"/>
          </p:nvPr>
        </p:nvSpPr>
        <p:spPr>
          <a:xfrm>
            <a:off x="625565" y="5172575"/>
            <a:ext cx="5644606" cy="1149848"/>
          </a:xfrm>
        </p:spPr>
        <p:txBody>
          <a:bodyPr>
            <a:normAutofit/>
          </a:bodyPr>
          <a:lstStyle>
            <a:lvl1pPr marL="0" indent="0">
              <a:buNone/>
              <a:defRPr sz="2000">
                <a:solidFill>
                  <a:schemeClr val="bg1"/>
                </a:solidFill>
              </a:defRPr>
            </a:lvl1pPr>
          </a:lstStyle>
          <a:p>
            <a:pPr lvl="0"/>
            <a:r>
              <a:rPr lang="fi-FI" dirty="0"/>
              <a:t>Esityksen alaotsikko</a:t>
            </a:r>
          </a:p>
        </p:txBody>
      </p:sp>
    </p:spTree>
    <p:extLst>
      <p:ext uri="{BB962C8B-B14F-4D97-AF65-F5344CB8AC3E}">
        <p14:creationId xmlns:p14="http://schemas.microsoft.com/office/powerpoint/2010/main" val="12549118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9924585" y="233888"/>
            <a:ext cx="2044327" cy="782270"/>
          </a:xfrm>
          <a:prstGeom prst="rect">
            <a:avLst/>
          </a:prstGeom>
          <a:noFill/>
          <a:ln>
            <a:noFill/>
          </a:ln>
        </p:spPr>
      </p:pic>
      <p:sp>
        <p:nvSpPr>
          <p:cNvPr id="11" name="Google Shape;11;p1"/>
          <p:cNvSpPr txBox="1">
            <a:spLocks noGrp="1"/>
          </p:cNvSpPr>
          <p:nvPr>
            <p:ph type="title"/>
          </p:nvPr>
        </p:nvSpPr>
        <p:spPr>
          <a:xfrm>
            <a:off x="1164866" y="1355985"/>
            <a:ext cx="9874841" cy="856418"/>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1164866" y="2242267"/>
            <a:ext cx="9874841" cy="3934695"/>
          </a:xfrm>
          <a:prstGeom prst="rect">
            <a:avLst/>
          </a:prstGeom>
          <a:noFill/>
          <a:ln>
            <a:noFill/>
          </a:ln>
        </p:spPr>
        <p:txBody>
          <a:bodyPr spcFirstLastPara="1" wrap="square" lIns="0" tIns="0" rIns="0" bIns="0" anchor="t" anchorCtr="0">
            <a:noAutofit/>
          </a:bodyPr>
          <a:lstStyle>
            <a:lvl1pPr marL="457200" marR="0" lvl="0"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1pPr>
            <a:lvl2pPr marL="914400" marR="0" lvl="1"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2pPr>
            <a:lvl3pPr marL="1371600" marR="0" lvl="2"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3pPr>
            <a:lvl4pPr marL="1828800" marR="0" lvl="3"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4pPr>
            <a:lvl5pPr marL="2286000" marR="0" lvl="4"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endParaRPr/>
          </a:p>
        </p:txBody>
      </p:sp>
      <p:sp>
        <p:nvSpPr>
          <p:cNvPr id="13" name="Google Shape;13;p1"/>
          <p:cNvSpPr txBox="1">
            <a:spLocks noGrp="1"/>
          </p:cNvSpPr>
          <p:nvPr>
            <p:ph type="dt" idx="10"/>
          </p:nvPr>
        </p:nvSpPr>
        <p:spPr>
          <a:xfrm>
            <a:off x="9965732" y="6483096"/>
            <a:ext cx="1173183" cy="288671"/>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1000" b="0" i="0" u="none" strike="noStrike" cap="none">
                <a:solidFill>
                  <a:schemeClr val="dk1"/>
                </a:solidFill>
                <a:latin typeface="Poppins"/>
                <a:ea typeface="Poppins"/>
                <a:cs typeface="Poppins"/>
                <a:sym typeface="Poppins"/>
              </a:defRPr>
            </a:lvl1pPr>
            <a:lvl2pPr marR="0" lvl="1"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2pPr>
            <a:lvl3pPr marR="0" lvl="2"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3pPr>
            <a:lvl4pPr marR="0" lvl="3"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4pPr>
            <a:lvl5pPr marR="0" lvl="4"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5pPr>
            <a:lvl6pPr marR="0" lvl="5"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6pPr>
            <a:lvl7pPr marR="0" lvl="6"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7pPr>
            <a:lvl8pPr marR="0" lvl="7"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8pPr>
            <a:lvl9pPr marR="0" lvl="8"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9pPr>
          </a:lstStyle>
          <a:p>
            <a:endParaRPr/>
          </a:p>
        </p:txBody>
      </p:sp>
      <p:sp>
        <p:nvSpPr>
          <p:cNvPr id="14" name="Google Shape;14;p1"/>
          <p:cNvSpPr txBox="1">
            <a:spLocks noGrp="1"/>
          </p:cNvSpPr>
          <p:nvPr>
            <p:ph type="ftr" idx="11"/>
          </p:nvPr>
        </p:nvSpPr>
        <p:spPr>
          <a:xfrm>
            <a:off x="6121908" y="6483096"/>
            <a:ext cx="3755136" cy="288671"/>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1000" b="0" i="0" u="none" strike="noStrike" cap="none">
                <a:solidFill>
                  <a:schemeClr val="dk1"/>
                </a:solidFill>
                <a:latin typeface="Poppins"/>
                <a:ea typeface="Poppins"/>
                <a:cs typeface="Poppins"/>
                <a:sym typeface="Poppins"/>
              </a:defRPr>
            </a:lvl1pPr>
            <a:lvl2pPr marR="0" lvl="1"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2pPr>
            <a:lvl3pPr marR="0" lvl="2"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3pPr>
            <a:lvl4pPr marR="0" lvl="3"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4pPr>
            <a:lvl5pPr marR="0" lvl="4"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5pPr>
            <a:lvl6pPr marR="0" lvl="5"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6pPr>
            <a:lvl7pPr marR="0" lvl="6"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7pPr>
            <a:lvl8pPr marR="0" lvl="7"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8pPr>
            <a:lvl9pPr marR="0" lvl="8"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9pPr>
          </a:lstStyle>
          <a:p>
            <a:endParaRPr/>
          </a:p>
        </p:txBody>
      </p:sp>
      <p:sp>
        <p:nvSpPr>
          <p:cNvPr id="15" name="Google Shape;15;p1"/>
          <p:cNvSpPr txBox="1">
            <a:spLocks noGrp="1"/>
          </p:cNvSpPr>
          <p:nvPr>
            <p:ph type="sldNum" idx="12"/>
          </p:nvPr>
        </p:nvSpPr>
        <p:spPr>
          <a:xfrm>
            <a:off x="11224260" y="6483096"/>
            <a:ext cx="534924" cy="288671"/>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000" b="0" i="0" u="none" strike="noStrike" cap="none">
                <a:solidFill>
                  <a:schemeClr val="dk1"/>
                </a:solidFill>
                <a:latin typeface="Poppins"/>
                <a:ea typeface="Poppins"/>
                <a:cs typeface="Poppins"/>
                <a:sym typeface="Poppins"/>
              </a:defRPr>
            </a:lvl1pPr>
            <a:lvl2pPr marL="0" marR="0" lvl="1" indent="0" algn="r" rtl="0">
              <a:spcBef>
                <a:spcPts val="0"/>
              </a:spcBef>
              <a:buNone/>
              <a:defRPr sz="1000" b="0" i="0" u="none" strike="noStrike" cap="none">
                <a:solidFill>
                  <a:schemeClr val="dk1"/>
                </a:solidFill>
                <a:latin typeface="Poppins"/>
                <a:ea typeface="Poppins"/>
                <a:cs typeface="Poppins"/>
                <a:sym typeface="Poppins"/>
              </a:defRPr>
            </a:lvl2pPr>
            <a:lvl3pPr marL="0" marR="0" lvl="2" indent="0" algn="r" rtl="0">
              <a:spcBef>
                <a:spcPts val="0"/>
              </a:spcBef>
              <a:buNone/>
              <a:defRPr sz="1000" b="0" i="0" u="none" strike="noStrike" cap="none">
                <a:solidFill>
                  <a:schemeClr val="dk1"/>
                </a:solidFill>
                <a:latin typeface="Poppins"/>
                <a:ea typeface="Poppins"/>
                <a:cs typeface="Poppins"/>
                <a:sym typeface="Poppins"/>
              </a:defRPr>
            </a:lvl3pPr>
            <a:lvl4pPr marL="0" marR="0" lvl="3" indent="0" algn="r" rtl="0">
              <a:spcBef>
                <a:spcPts val="0"/>
              </a:spcBef>
              <a:buNone/>
              <a:defRPr sz="1000" b="0" i="0" u="none" strike="noStrike" cap="none">
                <a:solidFill>
                  <a:schemeClr val="dk1"/>
                </a:solidFill>
                <a:latin typeface="Poppins"/>
                <a:ea typeface="Poppins"/>
                <a:cs typeface="Poppins"/>
                <a:sym typeface="Poppins"/>
              </a:defRPr>
            </a:lvl4pPr>
            <a:lvl5pPr marL="0" marR="0" lvl="4" indent="0" algn="r" rtl="0">
              <a:spcBef>
                <a:spcPts val="0"/>
              </a:spcBef>
              <a:buNone/>
              <a:defRPr sz="1000" b="0" i="0" u="none" strike="noStrike" cap="none">
                <a:solidFill>
                  <a:schemeClr val="dk1"/>
                </a:solidFill>
                <a:latin typeface="Poppins"/>
                <a:ea typeface="Poppins"/>
                <a:cs typeface="Poppins"/>
                <a:sym typeface="Poppins"/>
              </a:defRPr>
            </a:lvl5pPr>
            <a:lvl6pPr marL="0" marR="0" lvl="5" indent="0" algn="r" rtl="0">
              <a:spcBef>
                <a:spcPts val="0"/>
              </a:spcBef>
              <a:buNone/>
              <a:defRPr sz="1000" b="0" i="0" u="none" strike="noStrike" cap="none">
                <a:solidFill>
                  <a:schemeClr val="dk1"/>
                </a:solidFill>
                <a:latin typeface="Poppins"/>
                <a:ea typeface="Poppins"/>
                <a:cs typeface="Poppins"/>
                <a:sym typeface="Poppins"/>
              </a:defRPr>
            </a:lvl6pPr>
            <a:lvl7pPr marL="0" marR="0" lvl="6" indent="0" algn="r" rtl="0">
              <a:spcBef>
                <a:spcPts val="0"/>
              </a:spcBef>
              <a:buNone/>
              <a:defRPr sz="1000" b="0" i="0" u="none" strike="noStrike" cap="none">
                <a:solidFill>
                  <a:schemeClr val="dk1"/>
                </a:solidFill>
                <a:latin typeface="Poppins"/>
                <a:ea typeface="Poppins"/>
                <a:cs typeface="Poppins"/>
                <a:sym typeface="Poppins"/>
              </a:defRPr>
            </a:lvl7pPr>
            <a:lvl8pPr marL="0" marR="0" lvl="7" indent="0" algn="r" rtl="0">
              <a:spcBef>
                <a:spcPts val="0"/>
              </a:spcBef>
              <a:buNone/>
              <a:defRPr sz="1000" b="0" i="0" u="none" strike="noStrike" cap="none">
                <a:solidFill>
                  <a:schemeClr val="dk1"/>
                </a:solidFill>
                <a:latin typeface="Poppins"/>
                <a:ea typeface="Poppins"/>
                <a:cs typeface="Poppins"/>
                <a:sym typeface="Poppins"/>
              </a:defRPr>
            </a:lvl8pPr>
            <a:lvl9pPr marL="0" marR="0" lvl="8" indent="0" algn="r" rtl="0">
              <a:spcBef>
                <a:spcPts val="0"/>
              </a:spcBef>
              <a:buNone/>
              <a:defRPr sz="10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i-FI"/>
              <a:t>‹#›</a:t>
            </a:fld>
            <a:endParaRPr/>
          </a:p>
        </p:txBody>
      </p:sp>
      <p:pic>
        <p:nvPicPr>
          <p:cNvPr id="16" name="Google Shape;16;p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9924585" y="233888"/>
            <a:ext cx="2044327" cy="78227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8" r:id="rId4"/>
    <p:sldLayoutId id="2147483659" r:id="rId5"/>
    <p:sldLayoutId id="2147483660" r:id="rId6"/>
    <p:sldLayoutId id="2147483662"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CDC6C34-7568-274B-8CCF-5F7D993FA4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908EB8C-CCAB-F146-B11E-E205A387AC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D00F3545-61A4-B44A-B3D8-6F5434CA2F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Poppins" pitchFamily="2" charset="77"/>
                <a:cs typeface="Poppins" pitchFamily="2" charset="77"/>
              </a:defRPr>
            </a:lvl1pPr>
          </a:lstStyle>
          <a:p>
            <a:fld id="{FB05658B-B603-6F40-8D83-A390E05EC32A}" type="datetimeFigureOut">
              <a:rPr lang="fi-FI" smtClean="0"/>
              <a:pPr/>
              <a:t>5.4.2024</a:t>
            </a:fld>
            <a:endParaRPr lang="fi-FI"/>
          </a:p>
        </p:txBody>
      </p:sp>
      <p:sp>
        <p:nvSpPr>
          <p:cNvPr id="5" name="Alatunnisteen paikkamerkki 4">
            <a:extLst>
              <a:ext uri="{FF2B5EF4-FFF2-40B4-BE49-F238E27FC236}">
                <a16:creationId xmlns:a16="http://schemas.microsoft.com/office/drawing/2014/main" id="{7705F265-4322-F240-B8DD-3DCFA0FF39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Poppins" pitchFamily="2" charset="77"/>
                <a:cs typeface="Poppins" pitchFamily="2" charset="77"/>
              </a:defRPr>
            </a:lvl1pPr>
          </a:lstStyle>
          <a:p>
            <a:endParaRPr lang="fi-FI"/>
          </a:p>
        </p:txBody>
      </p:sp>
      <p:sp>
        <p:nvSpPr>
          <p:cNvPr id="6" name="Dian numeron paikkamerkki 5">
            <a:extLst>
              <a:ext uri="{FF2B5EF4-FFF2-40B4-BE49-F238E27FC236}">
                <a16:creationId xmlns:a16="http://schemas.microsoft.com/office/drawing/2014/main" id="{E9BF5234-2E35-3046-BDDD-7C1D2B6DE0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Poppins" pitchFamily="2" charset="77"/>
                <a:cs typeface="Poppins" pitchFamily="2" charset="77"/>
              </a:defRPr>
            </a:lvl1pPr>
          </a:lstStyle>
          <a:p>
            <a:fld id="{E3B2DA01-2706-9643-AC65-A879D75959B5}" type="slidenum">
              <a:rPr lang="fi-FI" smtClean="0"/>
              <a:pPr/>
              <a:t>‹#›</a:t>
            </a:fld>
            <a:endParaRPr lang="fi-FI"/>
          </a:p>
        </p:txBody>
      </p:sp>
    </p:spTree>
    <p:extLst>
      <p:ext uri="{BB962C8B-B14F-4D97-AF65-F5344CB8AC3E}">
        <p14:creationId xmlns:p14="http://schemas.microsoft.com/office/powerpoint/2010/main" val="108996248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Lst>
  <p:txStyles>
    <p:titleStyle>
      <a:lvl1pPr algn="l" defTabSz="914400" rtl="0" eaLnBrk="1" latinLnBrk="0" hangingPunct="1">
        <a:lnSpc>
          <a:spcPct val="90000"/>
        </a:lnSpc>
        <a:spcBef>
          <a:spcPct val="0"/>
        </a:spcBef>
        <a:buNone/>
        <a:defRPr sz="4400" b="1" i="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Google Shape;93;p16">
            <a:extLst>
              <a:ext uri="{FF2B5EF4-FFF2-40B4-BE49-F238E27FC236}">
                <a16:creationId xmlns:a16="http://schemas.microsoft.com/office/drawing/2014/main" id="{EBCF6F38-7CBD-FA49-8BF9-8E6515CEC7E2}"/>
              </a:ext>
            </a:extLst>
          </p:cNvPr>
          <p:cNvSpPr txBox="1">
            <a:spLocks/>
          </p:cNvSpPr>
          <p:nvPr/>
        </p:nvSpPr>
        <p:spPr>
          <a:xfrm>
            <a:off x="450855" y="4703817"/>
            <a:ext cx="11741145" cy="258293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fi-FI" sz="13000" b="1" spc="-300" dirty="0">
                <a:solidFill>
                  <a:schemeClr val="accent2"/>
                </a:solidFill>
                <a:latin typeface="Poppins" pitchFamily="2" charset="77"/>
                <a:cs typeface="Poppins" pitchFamily="2" charset="77"/>
              </a:rPr>
              <a:t>Digivis</a:t>
            </a:r>
            <a:r>
              <a:rPr lang="fi-FI" sz="13000" b="1" spc="-300" dirty="0">
                <a:ln w="6350">
                  <a:noFill/>
                </a:ln>
                <a:solidFill>
                  <a:schemeClr val="accent2"/>
                </a:solidFill>
                <a:latin typeface="Poppins" pitchFamily="2" charset="77"/>
                <a:cs typeface="Poppins" pitchFamily="2" charset="77"/>
              </a:rPr>
              <a:t>io </a:t>
            </a:r>
            <a:r>
              <a:rPr lang="fi-FI" sz="13000" b="1" spc="-150" dirty="0">
                <a:solidFill>
                  <a:schemeClr val="accent2"/>
                </a:solidFill>
                <a:latin typeface="Poppins" pitchFamily="2" charset="77"/>
                <a:cs typeface="Poppins" pitchFamily="2" charset="77"/>
              </a:rPr>
              <a:t>2030</a:t>
            </a:r>
          </a:p>
        </p:txBody>
      </p:sp>
      <p:sp>
        <p:nvSpPr>
          <p:cNvPr id="7" name="Rectangle 6">
            <a:extLst>
              <a:ext uri="{FF2B5EF4-FFF2-40B4-BE49-F238E27FC236}">
                <a16:creationId xmlns:a16="http://schemas.microsoft.com/office/drawing/2014/main" id="{53D506AA-BAF2-F94B-9CD7-7062109EB569}"/>
              </a:ext>
            </a:extLst>
          </p:cNvPr>
          <p:cNvSpPr/>
          <p:nvPr/>
        </p:nvSpPr>
        <p:spPr>
          <a:xfrm>
            <a:off x="7822002" y="4303707"/>
            <a:ext cx="3841116" cy="400110"/>
          </a:xfrm>
          <a:prstGeom prst="rect">
            <a:avLst/>
          </a:prstGeom>
        </p:spPr>
        <p:txBody>
          <a:bodyPr wrap="none">
            <a:spAutoFit/>
          </a:bodyPr>
          <a:lstStyle/>
          <a:p>
            <a:r>
              <a:rPr lang="fi-FI" sz="2000" dirty="0">
                <a:solidFill>
                  <a:schemeClr val="accent2"/>
                </a:solidFill>
                <a:latin typeface="Poppins Medium" pitchFamily="2" charset="77"/>
                <a:cs typeface="Poppins Medium" pitchFamily="2" charset="77"/>
              </a:rPr>
              <a:t>Vi </a:t>
            </a:r>
            <a:r>
              <a:rPr lang="fi-FI" sz="2000" dirty="0" err="1">
                <a:solidFill>
                  <a:schemeClr val="accent2"/>
                </a:solidFill>
                <a:latin typeface="Poppins Medium" pitchFamily="2" charset="77"/>
                <a:cs typeface="Poppins Medium" pitchFamily="2" charset="77"/>
              </a:rPr>
              <a:t>gör</a:t>
            </a:r>
            <a:r>
              <a:rPr lang="fi-FI" sz="2000" dirty="0">
                <a:solidFill>
                  <a:schemeClr val="accent2"/>
                </a:solidFill>
                <a:latin typeface="Poppins Medium" pitchFamily="2" charset="77"/>
                <a:cs typeface="Poppins Medium" pitchFamily="2" charset="77"/>
              </a:rPr>
              <a:t> en </a:t>
            </a:r>
            <a:r>
              <a:rPr lang="fi-FI" sz="2000" dirty="0" err="1">
                <a:solidFill>
                  <a:schemeClr val="accent2"/>
                </a:solidFill>
                <a:latin typeface="Poppins Medium" pitchFamily="2" charset="77"/>
                <a:cs typeface="Poppins Medium" pitchFamily="2" charset="77"/>
              </a:rPr>
              <a:t>framtid</a:t>
            </a:r>
            <a:r>
              <a:rPr lang="fi-FI" sz="2000" dirty="0">
                <a:solidFill>
                  <a:schemeClr val="accent2"/>
                </a:solidFill>
                <a:latin typeface="Poppins Medium" pitchFamily="2" charset="77"/>
                <a:cs typeface="Poppins Medium" pitchFamily="2" charset="77"/>
              </a:rPr>
              <a:t> för </a:t>
            </a:r>
            <a:r>
              <a:rPr lang="fi-FI" sz="2000" dirty="0" err="1">
                <a:solidFill>
                  <a:schemeClr val="accent2"/>
                </a:solidFill>
                <a:latin typeface="Poppins Medium" pitchFamily="2" charset="77"/>
                <a:cs typeface="Poppins Medium" pitchFamily="2" charset="77"/>
              </a:rPr>
              <a:t>lärande</a:t>
            </a:r>
            <a:endParaRPr lang="fi-FI" sz="2000" dirty="0">
              <a:solidFill>
                <a:schemeClr val="accent2"/>
              </a:solidFill>
              <a:latin typeface="Poppins Medium" pitchFamily="2" charset="77"/>
              <a:cs typeface="Poppins Medium" pitchFamily="2" charset="77"/>
            </a:endParaRPr>
          </a:p>
        </p:txBody>
      </p:sp>
      <p:sp>
        <p:nvSpPr>
          <p:cNvPr id="4" name="TextBox 1">
            <a:extLst>
              <a:ext uri="{FF2B5EF4-FFF2-40B4-BE49-F238E27FC236}">
                <a16:creationId xmlns:a16="http://schemas.microsoft.com/office/drawing/2014/main" id="{7664F30D-9B59-E219-8432-F97DBFD0156B}"/>
              </a:ext>
            </a:extLst>
          </p:cNvPr>
          <p:cNvSpPr txBox="1"/>
          <p:nvPr/>
        </p:nvSpPr>
        <p:spPr>
          <a:xfrm>
            <a:off x="10005228" y="1337377"/>
            <a:ext cx="1657890" cy="1508105"/>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fi-FI" sz="2400" b="1" dirty="0" err="1">
                <a:latin typeface="Poppins" pitchFamily="2" charset="77"/>
                <a:cs typeface="Poppins" pitchFamily="2" charset="77"/>
              </a:rPr>
              <a:t>plats</a:t>
            </a:r>
            <a:endParaRPr lang="fi-FI" sz="2400" b="1" dirty="0">
              <a:latin typeface="Poppins" pitchFamily="2" charset="77"/>
              <a:cs typeface="Poppins" pitchFamily="2" charset="77"/>
            </a:endParaRPr>
          </a:p>
          <a:p>
            <a:pPr algn="r"/>
            <a:r>
              <a:rPr lang="fi-FI" sz="2400" b="1" dirty="0">
                <a:latin typeface="Poppins" pitchFamily="2" charset="77"/>
                <a:cs typeface="Poppins" pitchFamily="2" charset="77"/>
              </a:rPr>
              <a:t>datum</a:t>
            </a:r>
          </a:p>
          <a:p>
            <a:pPr algn="r"/>
            <a:endParaRPr lang="fi-FI" sz="2400" dirty="0">
              <a:latin typeface="Poppins" pitchFamily="2" charset="77"/>
              <a:cs typeface="Poppins" pitchFamily="2" charset="77"/>
            </a:endParaRPr>
          </a:p>
          <a:p>
            <a:pPr algn="r"/>
            <a:r>
              <a:rPr lang="fi-FI" sz="2000" dirty="0" err="1">
                <a:latin typeface="Poppins" pitchFamily="2" charset="77"/>
                <a:cs typeface="Poppins" pitchFamily="2" charset="77"/>
              </a:rPr>
              <a:t>uppträdare</a:t>
            </a:r>
            <a:endParaRPr lang="fi-FI" sz="2000" dirty="0">
              <a:latin typeface="Poppins" pitchFamily="2" charset="77"/>
              <a:cs typeface="Poppins" pitchFamily="2" charset="77"/>
            </a:endParaRPr>
          </a:p>
        </p:txBody>
      </p:sp>
    </p:spTree>
    <p:extLst>
      <p:ext uri="{BB962C8B-B14F-4D97-AF65-F5344CB8AC3E}">
        <p14:creationId xmlns:p14="http://schemas.microsoft.com/office/powerpoint/2010/main" val="1763605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6579909" y="1186303"/>
            <a:ext cx="5179275" cy="85641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000"/>
              <a:buFont typeface="Poppins"/>
              <a:buNone/>
            </a:pPr>
            <a:r>
              <a:rPr lang="fi-FI" dirty="0" err="1"/>
              <a:t>Kunskapens</a:t>
            </a:r>
            <a:r>
              <a:rPr lang="fi-FI" dirty="0"/>
              <a:t> </a:t>
            </a:r>
            <a:r>
              <a:rPr lang="fi-FI" dirty="0" err="1"/>
              <a:t>värld</a:t>
            </a:r>
            <a:r>
              <a:rPr lang="fi-FI" dirty="0"/>
              <a:t> 2030</a:t>
            </a:r>
            <a:endParaRPr dirty="0"/>
          </a:p>
        </p:txBody>
      </p:sp>
      <p:sp>
        <p:nvSpPr>
          <p:cNvPr id="150" name="Google Shape;150;p25"/>
          <p:cNvSpPr txBox="1">
            <a:spLocks noGrp="1"/>
          </p:cNvSpPr>
          <p:nvPr>
            <p:ph type="body" idx="1"/>
          </p:nvPr>
        </p:nvSpPr>
        <p:spPr>
          <a:xfrm>
            <a:off x="6579900" y="2111600"/>
            <a:ext cx="5179200" cy="4065300"/>
          </a:xfrm>
          <a:prstGeom prst="rect">
            <a:avLst/>
          </a:prstGeom>
          <a:noFill/>
          <a:ln>
            <a:noFill/>
          </a:ln>
        </p:spPr>
        <p:txBody>
          <a:bodyPr spcFirstLastPara="1" wrap="square" lIns="0" tIns="0" rIns="0" bIns="0" anchor="t" anchorCtr="0">
            <a:noAutofit/>
          </a:bodyPr>
          <a:lstStyle/>
          <a:p>
            <a:pPr marL="457200" lvl="0" indent="-330200" algn="l" rtl="0">
              <a:lnSpc>
                <a:spcPct val="110000"/>
              </a:lnSpc>
              <a:spcBef>
                <a:spcPts val="0"/>
              </a:spcBef>
              <a:spcAft>
                <a:spcPts val="0"/>
              </a:spcAft>
              <a:buSzPts val="1600"/>
              <a:buChar char="•"/>
            </a:pPr>
            <a:r>
              <a:rPr lang="fi-FI" sz="1600" dirty="0" err="1"/>
              <a:t>Förändringstakten</a:t>
            </a:r>
            <a:r>
              <a:rPr lang="fi-FI" sz="1600" dirty="0"/>
              <a:t> i </a:t>
            </a:r>
            <a:r>
              <a:rPr lang="fi-FI" sz="1600" dirty="0" err="1"/>
              <a:t>världen</a:t>
            </a:r>
            <a:r>
              <a:rPr lang="fi-FI" sz="1600" dirty="0"/>
              <a:t> </a:t>
            </a:r>
            <a:r>
              <a:rPr lang="fi-FI" sz="1600" dirty="0" err="1"/>
              <a:t>ökar</a:t>
            </a:r>
            <a:r>
              <a:rPr lang="fi-FI" sz="1600" dirty="0"/>
              <a:t> </a:t>
            </a:r>
            <a:r>
              <a:rPr lang="fi-FI" sz="1600" dirty="0" err="1"/>
              <a:t>allt</a:t>
            </a:r>
            <a:r>
              <a:rPr lang="fi-FI" sz="1600" dirty="0"/>
              <a:t> </a:t>
            </a:r>
            <a:r>
              <a:rPr lang="fi-FI" sz="1600" dirty="0" err="1"/>
              <a:t>mer</a:t>
            </a:r>
            <a:r>
              <a:rPr lang="fi-FI" sz="1600" dirty="0"/>
              <a:t>. </a:t>
            </a:r>
            <a:r>
              <a:rPr lang="sv-SE" sz="1600" dirty="0"/>
              <a:t>Människors förväntningar och sätt att agera förändras i snabb takt.</a:t>
            </a:r>
            <a:r>
              <a:rPr lang="fi-FI" sz="1600" dirty="0"/>
              <a:t>	                  	                     </a:t>
            </a:r>
            <a:endParaRPr sz="1600" dirty="0"/>
          </a:p>
          <a:p>
            <a:pPr marL="457200" lvl="0" indent="-330200" algn="l" rtl="0">
              <a:lnSpc>
                <a:spcPct val="110000"/>
              </a:lnSpc>
              <a:spcBef>
                <a:spcPts val="0"/>
              </a:spcBef>
              <a:spcAft>
                <a:spcPts val="0"/>
              </a:spcAft>
              <a:buSzPts val="1600"/>
              <a:buChar char="•"/>
            </a:pPr>
            <a:r>
              <a:rPr lang="sv-SE" sz="1600" dirty="0"/>
              <a:t>Konkurrensen om experter blir hårdare</a:t>
            </a:r>
            <a:r>
              <a:rPr lang="fi-FI" sz="1600" dirty="0"/>
              <a:t>.  </a:t>
            </a:r>
            <a:r>
              <a:rPr lang="fi-FI" sz="1600" dirty="0" err="1"/>
              <a:t>Det</a:t>
            </a:r>
            <a:r>
              <a:rPr lang="fi-FI" sz="1600" dirty="0"/>
              <a:t> </a:t>
            </a:r>
            <a:r>
              <a:rPr lang="fi-FI" sz="1600" dirty="0" err="1"/>
              <a:t>finns</a:t>
            </a:r>
            <a:r>
              <a:rPr lang="fi-FI" sz="1600" dirty="0"/>
              <a:t> ett </a:t>
            </a:r>
            <a:r>
              <a:rPr lang="fi-FI" sz="1600" dirty="0" err="1"/>
              <a:t>ständigt</a:t>
            </a:r>
            <a:r>
              <a:rPr lang="fi-FI" sz="1600" dirty="0"/>
              <a:t> </a:t>
            </a:r>
            <a:r>
              <a:rPr lang="fi-FI" sz="1600" dirty="0" err="1"/>
              <a:t>behov</a:t>
            </a:r>
            <a:r>
              <a:rPr lang="fi-FI" sz="1600" dirty="0"/>
              <a:t> av </a:t>
            </a:r>
            <a:r>
              <a:rPr lang="fi-FI" sz="1600" dirty="0" err="1"/>
              <a:t>att</a:t>
            </a:r>
            <a:r>
              <a:rPr lang="fi-FI" sz="1600" dirty="0"/>
              <a:t> </a:t>
            </a:r>
            <a:r>
              <a:rPr lang="fi-FI" sz="1600" dirty="0" err="1"/>
              <a:t>skaffa</a:t>
            </a:r>
            <a:r>
              <a:rPr lang="fi-FI" sz="1600" dirty="0"/>
              <a:t> </a:t>
            </a:r>
            <a:r>
              <a:rPr lang="fi-FI" sz="1600" dirty="0" err="1"/>
              <a:t>sig</a:t>
            </a:r>
            <a:r>
              <a:rPr lang="fi-FI" sz="1600" dirty="0"/>
              <a:t> </a:t>
            </a:r>
            <a:r>
              <a:rPr lang="fi-FI" sz="1600" dirty="0" err="1"/>
              <a:t>ny</a:t>
            </a:r>
            <a:r>
              <a:rPr lang="fi-FI" sz="1600" dirty="0"/>
              <a:t> </a:t>
            </a:r>
            <a:r>
              <a:rPr lang="fi-FI" sz="1600" dirty="0" err="1"/>
              <a:t>kompetens</a:t>
            </a:r>
            <a:r>
              <a:rPr lang="fi-FI" sz="1600" dirty="0"/>
              <a:t> i </a:t>
            </a:r>
            <a:r>
              <a:rPr lang="fi-FI" sz="1600" dirty="0" err="1"/>
              <a:t>arbetslivet</a:t>
            </a:r>
            <a:r>
              <a:rPr lang="fi-FI" sz="1600" dirty="0"/>
              <a:t>. </a:t>
            </a:r>
            <a:r>
              <a:rPr lang="fi-FI" sz="1600" dirty="0" err="1"/>
              <a:t>Lärande</a:t>
            </a:r>
            <a:r>
              <a:rPr lang="fi-FI" sz="1600" dirty="0"/>
              <a:t> och </a:t>
            </a:r>
            <a:r>
              <a:rPr lang="fi-FI" sz="1600" dirty="0" err="1"/>
              <a:t>kompetens</a:t>
            </a:r>
            <a:r>
              <a:rPr lang="fi-FI" sz="1600" dirty="0"/>
              <a:t> </a:t>
            </a:r>
            <a:r>
              <a:rPr lang="fi-FI" sz="1600" dirty="0" err="1"/>
              <a:t>får</a:t>
            </a:r>
            <a:r>
              <a:rPr lang="fi-FI" sz="1600" dirty="0"/>
              <a:t> </a:t>
            </a:r>
            <a:r>
              <a:rPr lang="fi-FI" sz="1600" dirty="0" err="1"/>
              <a:t>nya</a:t>
            </a:r>
            <a:r>
              <a:rPr lang="fi-FI" sz="1600" dirty="0"/>
              <a:t> </a:t>
            </a:r>
            <a:r>
              <a:rPr lang="fi-FI" sz="1600" dirty="0" err="1"/>
              <a:t>former</a:t>
            </a:r>
            <a:r>
              <a:rPr lang="fi-FI" sz="1600" dirty="0"/>
              <a:t> </a:t>
            </a:r>
            <a:r>
              <a:rPr lang="fi-FI" sz="1600" dirty="0" err="1"/>
              <a:t>som</a:t>
            </a:r>
            <a:r>
              <a:rPr lang="fi-FI" sz="1600" dirty="0"/>
              <a:t> vi </a:t>
            </a:r>
            <a:r>
              <a:rPr lang="fi-FI" sz="1600" dirty="0" err="1"/>
              <a:t>ännu</a:t>
            </a:r>
            <a:r>
              <a:rPr lang="fi-FI" sz="1600" dirty="0"/>
              <a:t> </a:t>
            </a:r>
            <a:r>
              <a:rPr lang="fi-FI" sz="1600" dirty="0" err="1"/>
              <a:t>inte</a:t>
            </a:r>
            <a:r>
              <a:rPr lang="fi-FI" sz="1600" dirty="0"/>
              <a:t> </a:t>
            </a:r>
            <a:r>
              <a:rPr lang="fi-FI" sz="1600" dirty="0" err="1"/>
              <a:t>ens</a:t>
            </a:r>
            <a:r>
              <a:rPr lang="fi-FI" sz="1600" dirty="0"/>
              <a:t> </a:t>
            </a:r>
            <a:r>
              <a:rPr lang="fi-FI" sz="1600" dirty="0" err="1"/>
              <a:t>kan</a:t>
            </a:r>
            <a:r>
              <a:rPr lang="fi-FI" sz="1600" dirty="0"/>
              <a:t> </a:t>
            </a:r>
            <a:r>
              <a:rPr lang="fi-FI" sz="1600" dirty="0" err="1"/>
              <a:t>föreställa</a:t>
            </a:r>
            <a:r>
              <a:rPr lang="fi-FI" sz="1600" dirty="0"/>
              <a:t> </a:t>
            </a:r>
            <a:r>
              <a:rPr lang="fi-FI" sz="1600" dirty="0" err="1"/>
              <a:t>oss</a:t>
            </a:r>
            <a:r>
              <a:rPr lang="fi-FI" sz="1600" dirty="0"/>
              <a:t>. </a:t>
            </a:r>
          </a:p>
          <a:p>
            <a:pPr marL="457200" lvl="0" indent="-330200" algn="l" rtl="0">
              <a:lnSpc>
                <a:spcPct val="110000"/>
              </a:lnSpc>
              <a:spcBef>
                <a:spcPts val="0"/>
              </a:spcBef>
              <a:spcAft>
                <a:spcPts val="0"/>
              </a:spcAft>
              <a:buSzPts val="1600"/>
              <a:buChar char="•"/>
            </a:pPr>
            <a:endParaRPr sz="1600" dirty="0"/>
          </a:p>
          <a:p>
            <a:pPr marL="457200" lvl="0" indent="-330200" algn="l" rtl="0">
              <a:lnSpc>
                <a:spcPct val="110000"/>
              </a:lnSpc>
              <a:spcBef>
                <a:spcPts val="0"/>
              </a:spcBef>
              <a:spcAft>
                <a:spcPts val="0"/>
              </a:spcAft>
              <a:buSzPts val="1600"/>
              <a:buChar char="•"/>
            </a:pPr>
            <a:r>
              <a:rPr lang="fi-FI" sz="1600" dirty="0"/>
              <a:t>Vi </a:t>
            </a:r>
            <a:r>
              <a:rPr lang="fi-FI" sz="1600" dirty="0" err="1"/>
              <a:t>vet</a:t>
            </a:r>
            <a:r>
              <a:rPr lang="fi-FI" sz="1600" dirty="0"/>
              <a:t> </a:t>
            </a:r>
            <a:r>
              <a:rPr lang="fi-FI" sz="1600" dirty="0" err="1"/>
              <a:t>att</a:t>
            </a:r>
            <a:r>
              <a:rPr lang="fi-FI" sz="1600" dirty="0"/>
              <a:t> </a:t>
            </a:r>
            <a:r>
              <a:rPr lang="fi-FI" sz="1600" dirty="0" err="1"/>
              <a:t>framtiden</a:t>
            </a:r>
            <a:r>
              <a:rPr lang="fi-FI" sz="1600" dirty="0"/>
              <a:t> </a:t>
            </a:r>
            <a:r>
              <a:rPr lang="fi-FI" sz="1600" dirty="0" err="1"/>
              <a:t>byggs</a:t>
            </a:r>
            <a:r>
              <a:rPr lang="fi-FI" sz="1600" dirty="0"/>
              <a:t> </a:t>
            </a:r>
            <a:r>
              <a:rPr lang="fi-FI" sz="1600" dirty="0" err="1"/>
              <a:t>inte</a:t>
            </a:r>
            <a:r>
              <a:rPr lang="fi-FI" sz="1600" dirty="0"/>
              <a:t> </a:t>
            </a:r>
            <a:r>
              <a:rPr lang="fi-FI" sz="1600" dirty="0" err="1"/>
              <a:t>upp</a:t>
            </a:r>
            <a:r>
              <a:rPr lang="fi-FI" sz="1600" dirty="0"/>
              <a:t> </a:t>
            </a:r>
            <a:r>
              <a:rPr lang="fi-FI" sz="1600" dirty="0" err="1"/>
              <a:t>enbart</a:t>
            </a:r>
            <a:r>
              <a:rPr lang="fi-FI" sz="1600" dirty="0"/>
              <a:t> </a:t>
            </a:r>
            <a:r>
              <a:rPr lang="fi-FI" sz="1600" dirty="0" err="1"/>
              <a:t>genom</a:t>
            </a:r>
            <a:r>
              <a:rPr lang="fi-FI" sz="1600" dirty="0"/>
              <a:t> </a:t>
            </a:r>
            <a:r>
              <a:rPr lang="fi-FI" sz="1600" dirty="0" err="1"/>
              <a:t>att</a:t>
            </a:r>
            <a:r>
              <a:rPr lang="fi-FI" sz="1600" dirty="0"/>
              <a:t> vi </a:t>
            </a:r>
            <a:r>
              <a:rPr lang="fi-FI" sz="1600" dirty="0" err="1"/>
              <a:t>löser</a:t>
            </a:r>
            <a:r>
              <a:rPr lang="fi-FI" sz="1600" dirty="0"/>
              <a:t> </a:t>
            </a:r>
            <a:r>
              <a:rPr lang="fi-FI" sz="1600" dirty="0" err="1"/>
              <a:t>nutida</a:t>
            </a:r>
            <a:r>
              <a:rPr lang="fi-FI" sz="1600" dirty="0"/>
              <a:t> </a:t>
            </a:r>
            <a:r>
              <a:rPr lang="fi-FI" sz="1600" dirty="0" err="1"/>
              <a:t>problem</a:t>
            </a:r>
            <a:r>
              <a:rPr lang="fi-FI" sz="1600" dirty="0"/>
              <a:t> </a:t>
            </a:r>
            <a:r>
              <a:rPr lang="fi-FI" sz="1600" dirty="0" err="1"/>
              <a:t>eller</a:t>
            </a:r>
            <a:r>
              <a:rPr lang="fi-FI" sz="1600" dirty="0"/>
              <a:t> </a:t>
            </a:r>
            <a:r>
              <a:rPr lang="fi-FI" sz="1600" dirty="0" err="1"/>
              <a:t>ställer</a:t>
            </a:r>
            <a:r>
              <a:rPr lang="fi-FI" sz="1600" dirty="0"/>
              <a:t> </a:t>
            </a:r>
            <a:r>
              <a:rPr lang="fi-FI" sz="1600" dirty="0" err="1"/>
              <a:t>oss</a:t>
            </a:r>
            <a:r>
              <a:rPr lang="fi-FI" sz="1600" dirty="0"/>
              <a:t> </a:t>
            </a:r>
            <a:r>
              <a:rPr lang="fi-FI" sz="1600" dirty="0" err="1"/>
              <a:t>vid</a:t>
            </a:r>
            <a:r>
              <a:rPr lang="fi-FI" sz="1600" dirty="0"/>
              <a:t> </a:t>
            </a:r>
            <a:r>
              <a:rPr lang="fi-FI" sz="1600" dirty="0" err="1"/>
              <a:t>sidan</a:t>
            </a:r>
            <a:r>
              <a:rPr lang="fi-FI" sz="1600" dirty="0"/>
              <a:t> </a:t>
            </a:r>
            <a:r>
              <a:rPr lang="fi-FI" sz="1600" dirty="0" err="1"/>
              <a:t>medan</a:t>
            </a:r>
            <a:r>
              <a:rPr lang="fi-FI" sz="1600" dirty="0"/>
              <a:t> </a:t>
            </a:r>
            <a:r>
              <a:rPr lang="fi-FI" sz="1600" dirty="0" err="1"/>
              <a:t>andra</a:t>
            </a:r>
            <a:r>
              <a:rPr lang="fi-FI" sz="1600" dirty="0"/>
              <a:t> </a:t>
            </a:r>
            <a:r>
              <a:rPr lang="fi-FI" sz="1600" dirty="0" err="1"/>
              <a:t>visar</a:t>
            </a:r>
            <a:r>
              <a:rPr lang="fi-FI" sz="1600" dirty="0"/>
              <a:t> </a:t>
            </a:r>
            <a:r>
              <a:rPr lang="fi-FI" sz="1600" dirty="0" err="1"/>
              <a:t>vägen</a:t>
            </a:r>
            <a:r>
              <a:rPr lang="fi-FI" sz="1600" dirty="0"/>
              <a:t>. </a:t>
            </a:r>
            <a:endParaRPr sz="1600" dirty="0"/>
          </a:p>
        </p:txBody>
      </p:sp>
      <p:pic>
        <p:nvPicPr>
          <p:cNvPr id="5" name="Picture Placeholder 4">
            <a:extLst>
              <a:ext uri="{FF2B5EF4-FFF2-40B4-BE49-F238E27FC236}">
                <a16:creationId xmlns:a16="http://schemas.microsoft.com/office/drawing/2014/main" id="{122C3BD0-07D9-4348-8301-1F546DFD26E5}"/>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xfrm>
            <a:off x="6579909" y="1186303"/>
            <a:ext cx="5179200" cy="856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Font typeface="Arial"/>
              <a:buNone/>
            </a:pPr>
            <a:r>
              <a:rPr lang="fi-FI" dirty="0" err="1"/>
              <a:t>Den</a:t>
            </a:r>
            <a:r>
              <a:rPr lang="fi-FI" dirty="0"/>
              <a:t> </a:t>
            </a:r>
            <a:r>
              <a:rPr lang="fi-FI" dirty="0" err="1"/>
              <a:t>lärandes</a:t>
            </a:r>
            <a:r>
              <a:rPr lang="fi-FI" dirty="0"/>
              <a:t> </a:t>
            </a:r>
            <a:r>
              <a:rPr lang="fi-FI" dirty="0" err="1"/>
              <a:t>värld</a:t>
            </a:r>
            <a:r>
              <a:rPr lang="fi-FI" dirty="0"/>
              <a:t> 2030</a:t>
            </a:r>
            <a:endParaRPr dirty="0"/>
          </a:p>
        </p:txBody>
      </p:sp>
      <p:sp>
        <p:nvSpPr>
          <p:cNvPr id="157" name="Google Shape;157;p26"/>
          <p:cNvSpPr txBox="1">
            <a:spLocks noGrp="1"/>
          </p:cNvSpPr>
          <p:nvPr>
            <p:ph type="body" idx="1"/>
          </p:nvPr>
        </p:nvSpPr>
        <p:spPr>
          <a:xfrm>
            <a:off x="6579909" y="2111605"/>
            <a:ext cx="5179200" cy="4065300"/>
          </a:xfrm>
          <a:prstGeom prst="rect">
            <a:avLst/>
          </a:prstGeom>
          <a:noFill/>
          <a:ln>
            <a:noFill/>
          </a:ln>
        </p:spPr>
        <p:txBody>
          <a:bodyPr spcFirstLastPara="1" wrap="square" lIns="0" tIns="0" rIns="0" bIns="0" anchor="t" anchorCtr="0">
            <a:noAutofit/>
          </a:bodyPr>
          <a:lstStyle/>
          <a:p>
            <a:pPr marL="360000" lvl="0" indent="-294300" algn="l" rtl="0">
              <a:lnSpc>
                <a:spcPct val="110000"/>
              </a:lnSpc>
              <a:spcBef>
                <a:spcPts val="0"/>
              </a:spcBef>
              <a:spcAft>
                <a:spcPts val="0"/>
              </a:spcAft>
              <a:buSzPts val="1800"/>
              <a:buChar char="•"/>
            </a:pPr>
            <a:r>
              <a:rPr lang="fi-FI" dirty="0" err="1"/>
              <a:t>Ekosystemet</a:t>
            </a:r>
            <a:r>
              <a:rPr lang="fi-FI" dirty="0"/>
              <a:t> för </a:t>
            </a:r>
            <a:r>
              <a:rPr lang="fi-FI" dirty="0" err="1"/>
              <a:t>lärande</a:t>
            </a:r>
            <a:r>
              <a:rPr lang="fi-FI" dirty="0"/>
              <a:t> </a:t>
            </a:r>
            <a:r>
              <a:rPr lang="fi-FI" dirty="0" err="1"/>
              <a:t>vänder</a:t>
            </a:r>
            <a:r>
              <a:rPr lang="fi-FI" dirty="0"/>
              <a:t> </a:t>
            </a:r>
            <a:r>
              <a:rPr lang="fi-FI" dirty="0" err="1"/>
              <a:t>blicken</a:t>
            </a:r>
            <a:r>
              <a:rPr lang="fi-FI" dirty="0"/>
              <a:t> </a:t>
            </a:r>
            <a:r>
              <a:rPr lang="fi-FI" dirty="0" err="1"/>
              <a:t>från</a:t>
            </a:r>
            <a:r>
              <a:rPr lang="fi-FI" dirty="0"/>
              <a:t> </a:t>
            </a:r>
            <a:r>
              <a:rPr lang="fi-FI" dirty="0" err="1"/>
              <a:t>organisation</a:t>
            </a:r>
            <a:r>
              <a:rPr lang="fi-FI" dirty="0"/>
              <a:t> </a:t>
            </a:r>
            <a:r>
              <a:rPr lang="fi-FI" dirty="0" err="1"/>
              <a:t>till</a:t>
            </a:r>
            <a:r>
              <a:rPr lang="fi-FI" dirty="0"/>
              <a:t> </a:t>
            </a:r>
            <a:r>
              <a:rPr lang="fi-FI" dirty="0" err="1"/>
              <a:t>den</a:t>
            </a:r>
            <a:r>
              <a:rPr lang="fi-FI" dirty="0"/>
              <a:t> </a:t>
            </a:r>
            <a:r>
              <a:rPr lang="fi-FI" dirty="0" err="1"/>
              <a:t>lärande</a:t>
            </a:r>
            <a:r>
              <a:rPr lang="fi-FI" dirty="0"/>
              <a:t>. </a:t>
            </a:r>
          </a:p>
          <a:p>
            <a:pPr marL="360000" lvl="0" indent="-294300" algn="l" rtl="0">
              <a:lnSpc>
                <a:spcPct val="110000"/>
              </a:lnSpc>
              <a:spcBef>
                <a:spcPts val="0"/>
              </a:spcBef>
              <a:spcAft>
                <a:spcPts val="0"/>
              </a:spcAft>
              <a:buSzPts val="1800"/>
              <a:buChar char="•"/>
            </a:pPr>
            <a:endParaRPr lang="fi-FI" dirty="0"/>
          </a:p>
          <a:p>
            <a:pPr marL="360000" lvl="0" indent="-294300" algn="l" rtl="0">
              <a:lnSpc>
                <a:spcPct val="110000"/>
              </a:lnSpc>
              <a:spcBef>
                <a:spcPts val="0"/>
              </a:spcBef>
              <a:spcAft>
                <a:spcPts val="0"/>
              </a:spcAft>
              <a:buSzPts val="1800"/>
              <a:buChar char="•"/>
            </a:pPr>
            <a:r>
              <a:rPr lang="fi-FI" dirty="0" err="1"/>
              <a:t>Både</a:t>
            </a:r>
            <a:r>
              <a:rPr lang="fi-FI" dirty="0"/>
              <a:t> </a:t>
            </a:r>
            <a:r>
              <a:rPr lang="fi-FI" dirty="0" err="1"/>
              <a:t>experter</a:t>
            </a:r>
            <a:r>
              <a:rPr lang="fi-FI" dirty="0"/>
              <a:t> och </a:t>
            </a:r>
            <a:r>
              <a:rPr lang="fi-FI" dirty="0" err="1"/>
              <a:t>utbildningsanordnare</a:t>
            </a:r>
            <a:r>
              <a:rPr lang="fi-FI" dirty="0"/>
              <a:t> </a:t>
            </a:r>
            <a:r>
              <a:rPr lang="fi-FI" dirty="0" err="1"/>
              <a:t>utvecklar</a:t>
            </a:r>
            <a:r>
              <a:rPr lang="fi-FI" dirty="0"/>
              <a:t> </a:t>
            </a:r>
            <a:r>
              <a:rPr lang="fi-FI" dirty="0" err="1"/>
              <a:t>sina</a:t>
            </a:r>
            <a:r>
              <a:rPr lang="fi-FI" dirty="0"/>
              <a:t> </a:t>
            </a:r>
            <a:r>
              <a:rPr lang="fi-FI" dirty="0" err="1"/>
              <a:t>kunskaper</a:t>
            </a:r>
            <a:r>
              <a:rPr lang="fi-FI" dirty="0"/>
              <a:t> och </a:t>
            </a:r>
            <a:r>
              <a:rPr lang="fi-FI" dirty="0" err="1"/>
              <a:t>färdigheter</a:t>
            </a:r>
            <a:r>
              <a:rPr lang="fi-FI" dirty="0"/>
              <a:t>. </a:t>
            </a:r>
          </a:p>
          <a:p>
            <a:pPr marL="360000" lvl="0" indent="-294300" algn="l" rtl="0">
              <a:lnSpc>
                <a:spcPct val="110000"/>
              </a:lnSpc>
              <a:spcBef>
                <a:spcPts val="0"/>
              </a:spcBef>
              <a:spcAft>
                <a:spcPts val="0"/>
              </a:spcAft>
              <a:buSzPts val="1800"/>
              <a:buChar char="•"/>
            </a:pPr>
            <a:endParaRPr dirty="0"/>
          </a:p>
          <a:p>
            <a:pPr marL="360000" lvl="0" indent="-294300" algn="l" rtl="0">
              <a:lnSpc>
                <a:spcPct val="110000"/>
              </a:lnSpc>
              <a:spcBef>
                <a:spcPts val="0"/>
              </a:spcBef>
              <a:spcAft>
                <a:spcPts val="0"/>
              </a:spcAft>
              <a:buSzPts val="1800"/>
              <a:buChar char="•"/>
            </a:pPr>
            <a:r>
              <a:rPr lang="fi-FI" dirty="0"/>
              <a:t>Ett </a:t>
            </a:r>
            <a:r>
              <a:rPr lang="fi-FI" dirty="0" err="1"/>
              <a:t>omfattande</a:t>
            </a:r>
            <a:r>
              <a:rPr lang="fi-FI" dirty="0"/>
              <a:t> </a:t>
            </a:r>
            <a:r>
              <a:rPr lang="fi-FI" dirty="0" err="1"/>
              <a:t>nätverk</a:t>
            </a:r>
            <a:r>
              <a:rPr lang="fi-FI" dirty="0"/>
              <a:t> av </a:t>
            </a:r>
            <a:r>
              <a:rPr lang="fi-FI" dirty="0" err="1"/>
              <a:t>innehåll</a:t>
            </a:r>
            <a:r>
              <a:rPr lang="fi-FI" dirty="0"/>
              <a:t> och </a:t>
            </a:r>
            <a:r>
              <a:rPr lang="fi-FI" dirty="0" err="1"/>
              <a:t>studiehelheter</a:t>
            </a:r>
            <a:r>
              <a:rPr lang="fi-FI" dirty="0"/>
              <a:t> </a:t>
            </a:r>
            <a:r>
              <a:rPr lang="fi-FI" dirty="0" err="1"/>
              <a:t>producerade</a:t>
            </a:r>
            <a:r>
              <a:rPr lang="fi-FI" dirty="0"/>
              <a:t> av </a:t>
            </a:r>
            <a:r>
              <a:rPr lang="fi-FI" dirty="0" err="1"/>
              <a:t>parter</a:t>
            </a:r>
            <a:r>
              <a:rPr lang="fi-FI" dirty="0"/>
              <a:t> </a:t>
            </a:r>
            <a:r>
              <a:rPr lang="fi-FI" dirty="0" err="1"/>
              <a:t>utanför</a:t>
            </a:r>
            <a:r>
              <a:rPr lang="fi-FI" dirty="0"/>
              <a:t> </a:t>
            </a:r>
            <a:r>
              <a:rPr lang="fi-FI" dirty="0" err="1"/>
              <a:t>högskolorna</a:t>
            </a:r>
            <a:r>
              <a:rPr lang="fi-FI" dirty="0"/>
              <a:t> </a:t>
            </a:r>
            <a:r>
              <a:rPr lang="fi-FI" dirty="0" err="1"/>
              <a:t>är</a:t>
            </a:r>
            <a:r>
              <a:rPr lang="fi-FI" dirty="0"/>
              <a:t> </a:t>
            </a:r>
            <a:r>
              <a:rPr lang="fi-FI" dirty="0" err="1"/>
              <a:t>kopplat</a:t>
            </a:r>
            <a:r>
              <a:rPr lang="fi-FI" dirty="0"/>
              <a:t> </a:t>
            </a:r>
            <a:r>
              <a:rPr lang="fi-FI" dirty="0" err="1"/>
              <a:t>till</a:t>
            </a:r>
            <a:r>
              <a:rPr lang="fi-FI" dirty="0"/>
              <a:t> </a:t>
            </a:r>
            <a:r>
              <a:rPr lang="fi-FI" dirty="0" err="1"/>
              <a:t>studierna</a:t>
            </a:r>
            <a:r>
              <a:rPr lang="fi-FI" dirty="0"/>
              <a:t>. </a:t>
            </a:r>
            <a:endParaRPr dirty="0"/>
          </a:p>
        </p:txBody>
      </p:sp>
      <p:pic>
        <p:nvPicPr>
          <p:cNvPr id="5" name="Picture Placeholder 4">
            <a:extLst>
              <a:ext uri="{FF2B5EF4-FFF2-40B4-BE49-F238E27FC236}">
                <a16:creationId xmlns:a16="http://schemas.microsoft.com/office/drawing/2014/main" id="{D78EFF4E-0B5B-F049-BFB6-F5D703756FC4}"/>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69272" y="-1"/>
            <a:ext cx="6165272" cy="6858001"/>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6579909" y="1186303"/>
            <a:ext cx="5179275" cy="85641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000"/>
              <a:buFont typeface="Poppins"/>
              <a:buNone/>
            </a:pPr>
            <a:r>
              <a:rPr lang="fi-FI" dirty="0" err="1"/>
              <a:t>Lärandets</a:t>
            </a:r>
            <a:r>
              <a:rPr lang="fi-FI" dirty="0"/>
              <a:t> </a:t>
            </a:r>
            <a:r>
              <a:rPr lang="fi-FI" dirty="0" err="1"/>
              <a:t>värld</a:t>
            </a:r>
            <a:r>
              <a:rPr lang="fi-FI" dirty="0"/>
              <a:t> 2030</a:t>
            </a:r>
            <a:endParaRPr dirty="0"/>
          </a:p>
        </p:txBody>
      </p:sp>
      <p:sp>
        <p:nvSpPr>
          <p:cNvPr id="164" name="Google Shape;164;p27"/>
          <p:cNvSpPr txBox="1">
            <a:spLocks noGrp="1"/>
          </p:cNvSpPr>
          <p:nvPr>
            <p:ph type="body" idx="1"/>
          </p:nvPr>
        </p:nvSpPr>
        <p:spPr>
          <a:xfrm>
            <a:off x="6308333" y="2121879"/>
            <a:ext cx="5450851" cy="4065358"/>
          </a:xfrm>
          <a:prstGeom prst="rect">
            <a:avLst/>
          </a:prstGeom>
          <a:noFill/>
          <a:ln>
            <a:noFill/>
          </a:ln>
        </p:spPr>
        <p:txBody>
          <a:bodyPr spcFirstLastPara="1" wrap="square" lIns="0" tIns="0" rIns="0" bIns="0" anchor="t" anchorCtr="0">
            <a:noAutofit/>
          </a:bodyPr>
          <a:lstStyle/>
          <a:p>
            <a:pPr marL="360000" lvl="0" indent="-294300" algn="l" rtl="0">
              <a:lnSpc>
                <a:spcPct val="110000"/>
              </a:lnSpc>
              <a:spcBef>
                <a:spcPts val="0"/>
              </a:spcBef>
              <a:spcAft>
                <a:spcPts val="0"/>
              </a:spcAft>
              <a:buSzPts val="1800"/>
              <a:buChar char="•"/>
            </a:pPr>
            <a:r>
              <a:rPr lang="fi-FI" dirty="0" err="1"/>
              <a:t>Framtagandet</a:t>
            </a:r>
            <a:r>
              <a:rPr lang="fi-FI" dirty="0"/>
              <a:t> av </a:t>
            </a:r>
            <a:r>
              <a:rPr lang="fi-FI" dirty="0" err="1"/>
              <a:t>gemensamma</a:t>
            </a:r>
            <a:r>
              <a:rPr lang="fi-FI" dirty="0"/>
              <a:t> </a:t>
            </a:r>
            <a:r>
              <a:rPr lang="fi-FI" dirty="0" err="1"/>
              <a:t>studier</a:t>
            </a:r>
            <a:r>
              <a:rPr lang="fi-FI" dirty="0"/>
              <a:t> och konstruktion av </a:t>
            </a:r>
            <a:r>
              <a:rPr lang="fi-FI" dirty="0" err="1"/>
              <a:t>system</a:t>
            </a:r>
            <a:r>
              <a:rPr lang="fi-FI" dirty="0"/>
              <a:t> </a:t>
            </a:r>
            <a:r>
              <a:rPr lang="fi-FI" dirty="0" err="1"/>
              <a:t>möjliggörs</a:t>
            </a:r>
            <a:r>
              <a:rPr lang="fi-FI" dirty="0"/>
              <a:t> </a:t>
            </a:r>
            <a:r>
              <a:rPr lang="fi-FI" dirty="0" err="1"/>
              <a:t>genom</a:t>
            </a:r>
            <a:r>
              <a:rPr lang="fi-FI" dirty="0"/>
              <a:t> </a:t>
            </a:r>
            <a:r>
              <a:rPr lang="fi-FI" dirty="0" err="1"/>
              <a:t>samarbete</a:t>
            </a:r>
            <a:r>
              <a:rPr lang="fi-FI" dirty="0"/>
              <a:t> </a:t>
            </a:r>
            <a:r>
              <a:rPr lang="fi-FI" dirty="0" err="1"/>
              <a:t>över</a:t>
            </a:r>
            <a:r>
              <a:rPr lang="fi-FI" dirty="0"/>
              <a:t> </a:t>
            </a:r>
            <a:r>
              <a:rPr lang="fi-FI" dirty="0" err="1"/>
              <a:t>högskolegränserna</a:t>
            </a:r>
            <a:r>
              <a:rPr lang="fi-FI" dirty="0"/>
              <a:t>. </a:t>
            </a:r>
            <a:endParaRPr dirty="0"/>
          </a:p>
          <a:p>
            <a:pPr marL="360000" lvl="0" indent="-180000" algn="l" rtl="0">
              <a:lnSpc>
                <a:spcPct val="110000"/>
              </a:lnSpc>
              <a:spcBef>
                <a:spcPts val="0"/>
              </a:spcBef>
              <a:spcAft>
                <a:spcPts val="0"/>
              </a:spcAft>
              <a:buNone/>
            </a:pPr>
            <a:r>
              <a:rPr lang="fi-FI" dirty="0"/>
              <a:t>       </a:t>
            </a:r>
            <a:endParaRPr dirty="0"/>
          </a:p>
          <a:p>
            <a:pPr marL="360000" lvl="0" indent="-294300" algn="l" rtl="0">
              <a:lnSpc>
                <a:spcPct val="110000"/>
              </a:lnSpc>
              <a:spcBef>
                <a:spcPts val="0"/>
              </a:spcBef>
              <a:spcAft>
                <a:spcPts val="0"/>
              </a:spcAft>
              <a:buSzPts val="1800"/>
              <a:buChar char="•"/>
            </a:pPr>
            <a:r>
              <a:rPr lang="fi-FI" dirty="0" err="1"/>
              <a:t>Tids</a:t>
            </a:r>
            <a:r>
              <a:rPr lang="fi-FI" dirty="0"/>
              <a:t>- och </a:t>
            </a:r>
            <a:r>
              <a:rPr lang="fi-FI" dirty="0" err="1"/>
              <a:t>platsoberoende</a:t>
            </a:r>
            <a:r>
              <a:rPr lang="fi-FI" dirty="0"/>
              <a:t> </a:t>
            </a:r>
            <a:r>
              <a:rPr lang="fi-FI" dirty="0" err="1"/>
              <a:t>lärande</a:t>
            </a:r>
            <a:r>
              <a:rPr lang="fi-FI" dirty="0"/>
              <a:t>. </a:t>
            </a:r>
            <a:endParaRPr dirty="0"/>
          </a:p>
          <a:p>
            <a:pPr marL="360000" lvl="0" indent="-180000" algn="l" rtl="0">
              <a:lnSpc>
                <a:spcPct val="110000"/>
              </a:lnSpc>
              <a:spcBef>
                <a:spcPts val="0"/>
              </a:spcBef>
              <a:spcAft>
                <a:spcPts val="0"/>
              </a:spcAft>
              <a:buNone/>
            </a:pPr>
            <a:endParaRPr dirty="0"/>
          </a:p>
          <a:p>
            <a:pPr marL="360000" lvl="0" indent="-294300" algn="l" rtl="0">
              <a:lnSpc>
                <a:spcPct val="110000"/>
              </a:lnSpc>
              <a:spcBef>
                <a:spcPts val="0"/>
              </a:spcBef>
              <a:spcAft>
                <a:spcPts val="0"/>
              </a:spcAft>
              <a:buSzPts val="1800"/>
              <a:buChar char="•"/>
            </a:pPr>
            <a:r>
              <a:rPr lang="fi-FI" dirty="0" err="1"/>
              <a:t>Analytiken</a:t>
            </a:r>
            <a:r>
              <a:rPr lang="fi-FI" dirty="0"/>
              <a:t> </a:t>
            </a:r>
            <a:r>
              <a:rPr lang="fi-FI" dirty="0" err="1"/>
              <a:t>kan</a:t>
            </a:r>
            <a:r>
              <a:rPr lang="fi-FI" dirty="0"/>
              <a:t> </a:t>
            </a:r>
            <a:r>
              <a:rPr lang="fi-FI" dirty="0" err="1"/>
              <a:t>ge</a:t>
            </a:r>
            <a:r>
              <a:rPr lang="fi-FI" dirty="0"/>
              <a:t> </a:t>
            </a:r>
            <a:r>
              <a:rPr lang="fi-FI" dirty="0" err="1"/>
              <a:t>ny</a:t>
            </a:r>
            <a:r>
              <a:rPr lang="fi-FI" dirty="0"/>
              <a:t> </a:t>
            </a:r>
            <a:r>
              <a:rPr lang="fi-FI" dirty="0" err="1"/>
              <a:t>information</a:t>
            </a:r>
            <a:r>
              <a:rPr lang="fi-FI" dirty="0"/>
              <a:t> för </a:t>
            </a:r>
            <a:r>
              <a:rPr lang="fi-FI" dirty="0" err="1"/>
              <a:t>planering</a:t>
            </a:r>
            <a:r>
              <a:rPr lang="fi-FI" dirty="0"/>
              <a:t> och </a:t>
            </a:r>
            <a:r>
              <a:rPr lang="fi-FI" dirty="0" err="1"/>
              <a:t>inriktning</a:t>
            </a:r>
            <a:r>
              <a:rPr lang="fi-FI" dirty="0"/>
              <a:t> av </a:t>
            </a:r>
            <a:r>
              <a:rPr lang="fi-FI" dirty="0" err="1"/>
              <a:t>utbudet</a:t>
            </a:r>
            <a:r>
              <a:rPr lang="fi-FI" dirty="0"/>
              <a:t>.  </a:t>
            </a:r>
            <a:endParaRPr dirty="0"/>
          </a:p>
        </p:txBody>
      </p:sp>
      <p:pic>
        <p:nvPicPr>
          <p:cNvPr id="5" name="Picture Placeholder 4">
            <a:extLst>
              <a:ext uri="{FF2B5EF4-FFF2-40B4-BE49-F238E27FC236}">
                <a16:creationId xmlns:a16="http://schemas.microsoft.com/office/drawing/2014/main" id="{0949D85A-FC0E-5146-83BC-7AF86D2EBA7B}"/>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E359B-D343-0A34-20E5-79F7FB8D8B2F}"/>
              </a:ext>
            </a:extLst>
          </p:cNvPr>
          <p:cNvSpPr>
            <a:spLocks noGrp="1"/>
          </p:cNvSpPr>
          <p:nvPr>
            <p:ph type="title"/>
          </p:nvPr>
        </p:nvSpPr>
        <p:spPr/>
        <p:txBody>
          <a:bodyPr/>
          <a:lstStyle/>
          <a:p>
            <a:r>
              <a:rPr lang="fi-FI" dirty="0"/>
              <a:t>Opin.fi </a:t>
            </a:r>
            <a:r>
              <a:rPr lang="fi-FI" b="0" dirty="0"/>
              <a:t>–</a:t>
            </a:r>
            <a:r>
              <a:rPr lang="fi-FI" dirty="0"/>
              <a:t> </a:t>
            </a:r>
            <a:r>
              <a:rPr lang="fi-FI" sz="2800" b="0" dirty="0">
                <a:solidFill>
                  <a:schemeClr val="tx1"/>
                </a:solidFill>
              </a:rPr>
              <a:t>t</a:t>
            </a:r>
            <a:r>
              <a:rPr lang="fi-FI" sz="2800" b="0">
                <a:solidFill>
                  <a:schemeClr val="tx1"/>
                </a:solidFill>
                <a:latin typeface="Poppins"/>
                <a:ea typeface="Poppins"/>
                <a:cs typeface="Poppins"/>
                <a:sym typeface="Poppins"/>
              </a:rPr>
              <a:t>ar</a:t>
            </a:r>
            <a:r>
              <a:rPr lang="fi-FI" sz="2800" b="0" dirty="0">
                <a:solidFill>
                  <a:schemeClr val="tx1"/>
                </a:solidFill>
                <a:latin typeface="Poppins"/>
                <a:ea typeface="Poppins"/>
                <a:cs typeface="Poppins"/>
                <a:sym typeface="Poppins"/>
              </a:rPr>
              <a:t> </a:t>
            </a:r>
            <a:r>
              <a:rPr lang="fi-FI" sz="2800" b="0" dirty="0" err="1">
                <a:solidFill>
                  <a:schemeClr val="tx1"/>
                </a:solidFill>
                <a:latin typeface="Poppins"/>
                <a:ea typeface="Poppins"/>
                <a:cs typeface="Poppins"/>
                <a:sym typeface="Poppins"/>
              </a:rPr>
              <a:t>dig</a:t>
            </a:r>
            <a:r>
              <a:rPr lang="fi-FI" sz="2800" b="0" dirty="0">
                <a:solidFill>
                  <a:schemeClr val="tx1"/>
                </a:solidFill>
                <a:latin typeface="Poppins"/>
                <a:ea typeface="Poppins"/>
                <a:cs typeface="Poppins"/>
                <a:sym typeface="Poppins"/>
              </a:rPr>
              <a:t> </a:t>
            </a:r>
            <a:r>
              <a:rPr lang="fi-FI" sz="2800" b="0" dirty="0" err="1">
                <a:solidFill>
                  <a:schemeClr val="tx1"/>
                </a:solidFill>
                <a:latin typeface="Poppins"/>
                <a:ea typeface="Poppins"/>
                <a:cs typeface="Poppins"/>
                <a:sym typeface="Poppins"/>
              </a:rPr>
              <a:t>med</a:t>
            </a:r>
            <a:r>
              <a:rPr lang="fi-FI" sz="2800" b="0" dirty="0">
                <a:solidFill>
                  <a:schemeClr val="tx1"/>
                </a:solidFill>
                <a:latin typeface="Poppins"/>
                <a:ea typeface="Poppins"/>
                <a:cs typeface="Poppins"/>
                <a:sym typeface="Poppins"/>
              </a:rPr>
              <a:t> </a:t>
            </a:r>
            <a:r>
              <a:rPr lang="fi-FI" sz="2800" b="0" dirty="0" err="1">
                <a:solidFill>
                  <a:schemeClr val="tx1"/>
                </a:solidFill>
                <a:latin typeface="Poppins"/>
                <a:ea typeface="Poppins"/>
                <a:cs typeface="Poppins"/>
                <a:sym typeface="Poppins"/>
              </a:rPr>
              <a:t>på</a:t>
            </a:r>
            <a:r>
              <a:rPr lang="fi-FI" sz="2800" b="0" dirty="0">
                <a:solidFill>
                  <a:schemeClr val="tx1"/>
                </a:solidFill>
                <a:latin typeface="Poppins"/>
                <a:ea typeface="Poppins"/>
                <a:cs typeface="Poppins"/>
                <a:sym typeface="Poppins"/>
              </a:rPr>
              <a:t> </a:t>
            </a:r>
            <a:r>
              <a:rPr lang="fi-FI" sz="2800" b="0" dirty="0" err="1">
                <a:solidFill>
                  <a:schemeClr val="tx1"/>
                </a:solidFill>
                <a:latin typeface="Poppins"/>
                <a:ea typeface="Poppins"/>
                <a:cs typeface="Poppins"/>
                <a:sym typeface="Poppins"/>
              </a:rPr>
              <a:t>läranderesa</a:t>
            </a:r>
            <a:endParaRPr lang="fi-FI" b="0" dirty="0"/>
          </a:p>
        </p:txBody>
      </p:sp>
      <p:sp>
        <p:nvSpPr>
          <p:cNvPr id="3" name="Text Placeholder 2">
            <a:extLst>
              <a:ext uri="{FF2B5EF4-FFF2-40B4-BE49-F238E27FC236}">
                <a16:creationId xmlns:a16="http://schemas.microsoft.com/office/drawing/2014/main" id="{52376046-8280-FDA6-74C5-823C060ACBF8}"/>
              </a:ext>
            </a:extLst>
          </p:cNvPr>
          <p:cNvSpPr>
            <a:spLocks noGrp="1"/>
          </p:cNvSpPr>
          <p:nvPr>
            <p:ph type="body" idx="1"/>
          </p:nvPr>
        </p:nvSpPr>
        <p:spPr>
          <a:xfrm>
            <a:off x="6579909" y="2394857"/>
            <a:ext cx="5179275" cy="3782106"/>
          </a:xfrm>
        </p:spPr>
        <p:txBody>
          <a:bodyPr/>
          <a:lstStyle/>
          <a:p>
            <a:pPr marL="114300" indent="0" algn="l" rtl="0" fontAlgn="base">
              <a:buNone/>
            </a:pPr>
            <a:r>
              <a:rPr lang="sv-SE" sz="1400" b="0" i="0" u="none" strike="noStrike" dirty="0">
                <a:solidFill>
                  <a:srgbClr val="000000"/>
                </a:solidFill>
                <a:effectLst/>
                <a:latin typeface="Poppins" panose="00000500000000000000" pitchFamily="2" charset="0"/>
              </a:rPr>
              <a:t>Opin.fi är en helt ny digital tjänst som samlar de finländska högskolornas öppna studieutbud på en enda plats. Tjänsten är till för alla lärande som vill ansöka om eller återuppta sina högskolestudier.  </a:t>
            </a:r>
            <a:r>
              <a:rPr lang="en-US" sz="1400" b="0" i="0" dirty="0">
                <a:solidFill>
                  <a:srgbClr val="000000"/>
                </a:solidFill>
                <a:effectLst/>
                <a:latin typeface="Poppins" panose="00000500000000000000" pitchFamily="2" charset="0"/>
              </a:rPr>
              <a:t>​</a:t>
            </a:r>
            <a:endParaRPr lang="en-US" sz="1400" b="0" i="0" dirty="0">
              <a:solidFill>
                <a:srgbClr val="000000"/>
              </a:solidFill>
              <a:effectLst/>
              <a:latin typeface="Segoe UI" panose="020B0502040204020203" pitchFamily="34" charset="0"/>
            </a:endParaRPr>
          </a:p>
          <a:p>
            <a:pPr marL="114300" indent="0" algn="l" rtl="0" fontAlgn="base">
              <a:buNone/>
            </a:pPr>
            <a:r>
              <a:rPr lang="fi-FI" sz="1400" b="0" i="0" dirty="0">
                <a:solidFill>
                  <a:srgbClr val="000000"/>
                </a:solidFill>
                <a:effectLst/>
                <a:latin typeface="Poppins" panose="00000500000000000000" pitchFamily="2" charset="0"/>
              </a:rPr>
              <a:t>​</a:t>
            </a:r>
            <a:endParaRPr lang="fi-FI" sz="1400" b="0" i="0" dirty="0">
              <a:solidFill>
                <a:srgbClr val="000000"/>
              </a:solidFill>
              <a:effectLst/>
              <a:latin typeface="Segoe UI" panose="020B0502040204020203" pitchFamily="34" charset="0"/>
            </a:endParaRPr>
          </a:p>
          <a:p>
            <a:pPr marL="114300" indent="0" algn="l" rtl="0" fontAlgn="base">
              <a:buNone/>
            </a:pPr>
            <a:r>
              <a:rPr lang="sv-SE" sz="1400" b="0" i="0" u="none" strike="noStrike" dirty="0">
                <a:solidFill>
                  <a:srgbClr val="000000"/>
                </a:solidFill>
                <a:effectLst/>
                <a:latin typeface="Poppins" panose="00000500000000000000" pitchFamily="2" charset="0"/>
              </a:rPr>
              <a:t>I framtiden kommer varje lärande att ständigt utveckla sig själv genom att lära sig nya saker och uppdatera gamla färdigheter. Opin.fi inspirerar till att utforska det bredaste utbudet av studiemöjligheter och hjälper att planera den egna personliga läranderesan.</a:t>
            </a:r>
            <a:r>
              <a:rPr lang="en-US" sz="1400" b="0" i="0" dirty="0">
                <a:solidFill>
                  <a:srgbClr val="000000"/>
                </a:solidFill>
                <a:effectLst/>
                <a:latin typeface="Poppins" panose="00000500000000000000" pitchFamily="2" charset="0"/>
              </a:rPr>
              <a:t>​</a:t>
            </a:r>
            <a:endParaRPr lang="en-US" sz="1400" b="0" i="0" dirty="0">
              <a:solidFill>
                <a:srgbClr val="000000"/>
              </a:solidFill>
              <a:effectLst/>
              <a:latin typeface="Segoe UI" panose="020B0502040204020203" pitchFamily="34" charset="0"/>
            </a:endParaRPr>
          </a:p>
          <a:p>
            <a:pPr marL="114300" indent="0" algn="l" rtl="0" fontAlgn="base">
              <a:buNone/>
            </a:pPr>
            <a:r>
              <a:rPr lang="fi-FI" sz="1400" b="0" i="0" dirty="0">
                <a:solidFill>
                  <a:srgbClr val="000000"/>
                </a:solidFill>
                <a:effectLst/>
                <a:latin typeface="Poppins" panose="00000500000000000000" pitchFamily="2" charset="0"/>
              </a:rPr>
              <a:t>​</a:t>
            </a:r>
            <a:endParaRPr lang="fi-FI" sz="1400" b="0" i="0" dirty="0">
              <a:solidFill>
                <a:srgbClr val="000000"/>
              </a:solidFill>
              <a:effectLst/>
              <a:latin typeface="Segoe UI" panose="020B0502040204020203" pitchFamily="34" charset="0"/>
            </a:endParaRPr>
          </a:p>
          <a:p>
            <a:pPr marL="114300" indent="0" algn="l" rtl="0" fontAlgn="base">
              <a:buNone/>
            </a:pPr>
            <a:r>
              <a:rPr lang="sv-SE" sz="1400" b="0" i="0" u="none" strike="noStrike" dirty="0">
                <a:solidFill>
                  <a:srgbClr val="000000"/>
                </a:solidFill>
                <a:effectLst/>
                <a:latin typeface="Poppins" panose="00000500000000000000" pitchFamily="2" charset="0"/>
              </a:rPr>
              <a:t>Finländska högskolor utvecklar tjänsten nu och den ska vara klar för användning år 2025.</a:t>
            </a:r>
            <a:r>
              <a:rPr lang="fi-FI" sz="1400" b="0" i="0" u="none" strike="noStrike" dirty="0">
                <a:solidFill>
                  <a:srgbClr val="000000"/>
                </a:solidFill>
                <a:effectLst/>
                <a:latin typeface="Poppins" panose="00000500000000000000" pitchFamily="2" charset="0"/>
              </a:rPr>
              <a:t> </a:t>
            </a:r>
            <a:r>
              <a:rPr lang="sv-SE" sz="1400" b="0" i="0" u="none" strike="noStrike" dirty="0">
                <a:solidFill>
                  <a:srgbClr val="000000"/>
                </a:solidFill>
                <a:effectLst/>
                <a:latin typeface="Poppins" panose="00000500000000000000" pitchFamily="2" charset="0"/>
              </a:rPr>
              <a:t>Var med och skapa en värld av framtida lärande!</a:t>
            </a:r>
            <a:endParaRPr lang="en-US" sz="1400" b="0" i="0" dirty="0">
              <a:solidFill>
                <a:srgbClr val="000000"/>
              </a:solidFill>
              <a:effectLst/>
              <a:latin typeface="Segoe UI" panose="020B0502040204020203" pitchFamily="34" charset="0"/>
            </a:endParaRPr>
          </a:p>
          <a:p>
            <a:pPr marL="114300" indent="0">
              <a:buNone/>
            </a:pPr>
            <a:endParaRPr lang="fi-FI" dirty="0"/>
          </a:p>
        </p:txBody>
      </p:sp>
      <p:pic>
        <p:nvPicPr>
          <p:cNvPr id="5" name="Google Shape;96;p16">
            <a:extLst>
              <a:ext uri="{FF2B5EF4-FFF2-40B4-BE49-F238E27FC236}">
                <a16:creationId xmlns:a16="http://schemas.microsoft.com/office/drawing/2014/main" id="{6B9BB045-46DC-9D3B-931E-75C9FA9838B1}"/>
              </a:ext>
            </a:extLst>
          </p:cNvPr>
          <p:cNvPicPr preferRelativeResize="0">
            <a:picLocks noGrp="1"/>
          </p:cNvPicPr>
          <p:nvPr>
            <p:ph type="pic" idx="2"/>
          </p:nvPr>
        </p:nvPicPr>
        <p:blipFill>
          <a:blip r:embed="rId2"/>
          <a:srcRect l="5556" r="5556"/>
          <a:stretch/>
        </p:blipFill>
        <p:spPr>
          <a:xfrm>
            <a:off x="0" y="0"/>
            <a:ext cx="6096000" cy="6858000"/>
          </a:xfrm>
          <a:prstGeom prst="rect">
            <a:avLst/>
          </a:prstGeom>
          <a:noFill/>
          <a:ln>
            <a:noFill/>
          </a:ln>
        </p:spPr>
      </p:pic>
    </p:spTree>
    <p:extLst>
      <p:ext uri="{BB962C8B-B14F-4D97-AF65-F5344CB8AC3E}">
        <p14:creationId xmlns:p14="http://schemas.microsoft.com/office/powerpoint/2010/main" val="3756566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Kuva 4" descr="Kuva, joka sisältää kohteen henkilö, seinä, sisä, vaatetus&#10;&#10;Kuvaus luotu automaattisesti">
            <a:extLst>
              <a:ext uri="{FF2B5EF4-FFF2-40B4-BE49-F238E27FC236}">
                <a16:creationId xmlns:a16="http://schemas.microsoft.com/office/drawing/2014/main" id="{FA82DA59-D37B-A84D-B466-0E3EE8ED8BC7}"/>
              </a:ext>
            </a:extLst>
          </p:cNvPr>
          <p:cNvPicPr>
            <a:picLocks noChangeAspect="1"/>
          </p:cNvPicPr>
          <p:nvPr/>
        </p:nvPicPr>
        <p:blipFill rotWithShape="1">
          <a:blip r:embed="rId3"/>
          <a:srcRect l="30" t="5627" r="36884" b="2301"/>
          <a:stretch/>
        </p:blipFill>
        <p:spPr>
          <a:xfrm>
            <a:off x="5143500" y="-1"/>
            <a:ext cx="7048500" cy="6858000"/>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9203D7B6-0243-B949-A62F-8C3C58D26F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7850"/>
          <a:stretch/>
        </p:blipFill>
        <p:spPr>
          <a:xfrm rot="5400000">
            <a:off x="3876431" y="637483"/>
            <a:ext cx="6858002" cy="5583038"/>
          </a:xfrm>
          <a:prstGeom prst="rect">
            <a:avLst/>
          </a:prstGeom>
        </p:spPr>
      </p:pic>
      <p:sp>
        <p:nvSpPr>
          <p:cNvPr id="7" name="Title 1">
            <a:extLst>
              <a:ext uri="{FF2B5EF4-FFF2-40B4-BE49-F238E27FC236}">
                <a16:creationId xmlns:a16="http://schemas.microsoft.com/office/drawing/2014/main" id="{EB3F74F1-E004-264B-A286-9DDAD8019173}"/>
              </a:ext>
            </a:extLst>
          </p:cNvPr>
          <p:cNvSpPr txBox="1">
            <a:spLocks/>
          </p:cNvSpPr>
          <p:nvPr/>
        </p:nvSpPr>
        <p:spPr>
          <a:xfrm>
            <a:off x="587375" y="2164580"/>
            <a:ext cx="5508625" cy="252884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oppins"/>
              <a:buNone/>
              <a:defRPr sz="5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0000"/>
              </a:lnSpc>
            </a:pPr>
            <a:r>
              <a:rPr lang="fi-FI" sz="4800" dirty="0" err="1">
                <a:solidFill>
                  <a:schemeClr val="tx1"/>
                </a:solidFill>
              </a:rPr>
              <a:t>Såväl</a:t>
            </a:r>
            <a:r>
              <a:rPr lang="fi-FI" sz="4800" dirty="0">
                <a:solidFill>
                  <a:schemeClr val="tx1"/>
                </a:solidFill>
              </a:rPr>
              <a:t> de </a:t>
            </a:r>
            <a:r>
              <a:rPr lang="fi-FI" sz="4800" dirty="0" err="1">
                <a:solidFill>
                  <a:schemeClr val="tx1"/>
                </a:solidFill>
              </a:rPr>
              <a:t>lärande</a:t>
            </a:r>
            <a:r>
              <a:rPr lang="fi-FI" sz="4800" dirty="0">
                <a:solidFill>
                  <a:schemeClr val="tx1"/>
                </a:solidFill>
              </a:rPr>
              <a:t>, </a:t>
            </a:r>
            <a:r>
              <a:rPr lang="fi-FI" sz="4800" dirty="0" err="1">
                <a:solidFill>
                  <a:schemeClr val="tx1"/>
                </a:solidFill>
              </a:rPr>
              <a:t>lärarna</a:t>
            </a:r>
            <a:r>
              <a:rPr lang="fi-FI" sz="4800" dirty="0">
                <a:solidFill>
                  <a:schemeClr val="tx1"/>
                </a:solidFill>
              </a:rPr>
              <a:t> och </a:t>
            </a:r>
            <a:r>
              <a:rPr lang="fi-FI" sz="4800" dirty="0" err="1">
                <a:solidFill>
                  <a:schemeClr val="tx1"/>
                </a:solidFill>
              </a:rPr>
              <a:t>samhället</a:t>
            </a:r>
            <a:r>
              <a:rPr lang="fi-FI" sz="4800" dirty="0">
                <a:solidFill>
                  <a:schemeClr val="tx1"/>
                </a:solidFill>
              </a:rPr>
              <a:t> </a:t>
            </a:r>
            <a:r>
              <a:rPr lang="fi-FI" sz="4800" dirty="0" err="1">
                <a:solidFill>
                  <a:schemeClr val="tx1"/>
                </a:solidFill>
              </a:rPr>
              <a:t>har</a:t>
            </a:r>
            <a:r>
              <a:rPr lang="fi-FI" sz="4800" dirty="0">
                <a:solidFill>
                  <a:schemeClr val="tx1"/>
                </a:solidFill>
              </a:rPr>
              <a:t> </a:t>
            </a:r>
            <a:r>
              <a:rPr lang="fi-FI" sz="4800" dirty="0" err="1">
                <a:solidFill>
                  <a:schemeClr val="tx1"/>
                </a:solidFill>
              </a:rPr>
              <a:t>glädje</a:t>
            </a:r>
            <a:r>
              <a:rPr lang="fi-FI" sz="4800" dirty="0">
                <a:solidFill>
                  <a:schemeClr val="tx1"/>
                </a:solidFill>
              </a:rPr>
              <a:t> och </a:t>
            </a:r>
            <a:r>
              <a:rPr lang="fi-FI" sz="4800" dirty="0" err="1">
                <a:solidFill>
                  <a:schemeClr val="tx1"/>
                </a:solidFill>
              </a:rPr>
              <a:t>nytta</a:t>
            </a:r>
            <a:r>
              <a:rPr lang="fi-FI" sz="4800" dirty="0">
                <a:solidFill>
                  <a:schemeClr val="tx1"/>
                </a:solidFill>
              </a:rPr>
              <a:t> av Digivisio</a:t>
            </a:r>
            <a:endParaRPr lang="en-FI" sz="4800" dirty="0">
              <a:solidFill>
                <a:schemeClr val="tx1"/>
              </a:solidFill>
            </a:endParaRPr>
          </a:p>
        </p:txBody>
      </p:sp>
      <p:pic>
        <p:nvPicPr>
          <p:cNvPr id="8" name="Google Shape;16;p1">
            <a:extLst>
              <a:ext uri="{FF2B5EF4-FFF2-40B4-BE49-F238E27FC236}">
                <a16:creationId xmlns:a16="http://schemas.microsoft.com/office/drawing/2014/main" id="{EB1F7251-BA12-DF40-B98A-5283452B631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24585" y="233888"/>
            <a:ext cx="2044327" cy="782270"/>
          </a:xfrm>
          <a:prstGeom prst="rect">
            <a:avLst/>
          </a:prstGeom>
          <a:noFill/>
          <a:ln>
            <a:noFill/>
          </a:ln>
        </p:spPr>
      </p:pic>
    </p:spTree>
    <p:extLst>
      <p:ext uri="{BB962C8B-B14F-4D97-AF65-F5344CB8AC3E}">
        <p14:creationId xmlns:p14="http://schemas.microsoft.com/office/powerpoint/2010/main" val="999081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2E15AC05-3353-53F3-2644-C87B294A3CED}"/>
              </a:ext>
            </a:extLst>
          </p:cNvPr>
          <p:cNvCxnSpPr>
            <a:cxnSpLocks/>
          </p:cNvCxnSpPr>
          <p:nvPr/>
        </p:nvCxnSpPr>
        <p:spPr>
          <a:xfrm>
            <a:off x="7486834" y="3557666"/>
            <a:ext cx="0" cy="792492"/>
          </a:xfrm>
          <a:prstGeom prst="line">
            <a:avLst/>
          </a:prstGeom>
          <a:ln w="12700">
            <a:solidFill>
              <a:schemeClr val="accent6">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C5EEFC00-3BE0-D82B-98E5-CD4148D99F91}"/>
              </a:ext>
            </a:extLst>
          </p:cNvPr>
          <p:cNvCxnSpPr>
            <a:cxnSpLocks/>
          </p:cNvCxnSpPr>
          <p:nvPr/>
        </p:nvCxnSpPr>
        <p:spPr>
          <a:xfrm>
            <a:off x="5259730" y="3633239"/>
            <a:ext cx="6809" cy="476650"/>
          </a:xfrm>
          <a:prstGeom prst="line">
            <a:avLst/>
          </a:prstGeom>
          <a:ln w="12700">
            <a:solidFill>
              <a:schemeClr val="accent6">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17ABA528-9EF2-E35D-DA3B-E94254FBB11E}"/>
              </a:ext>
            </a:extLst>
          </p:cNvPr>
          <p:cNvCxnSpPr>
            <a:cxnSpLocks/>
          </p:cNvCxnSpPr>
          <p:nvPr/>
        </p:nvCxnSpPr>
        <p:spPr>
          <a:xfrm>
            <a:off x="1031774" y="3532987"/>
            <a:ext cx="0" cy="671903"/>
          </a:xfrm>
          <a:prstGeom prst="line">
            <a:avLst/>
          </a:prstGeom>
          <a:ln w="12700">
            <a:solidFill>
              <a:schemeClr val="accent6">
                <a:lumMod val="50000"/>
              </a:schemeClr>
            </a:solidFill>
            <a:prstDash val="dash"/>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6CCC6114-7CE6-4739-F613-DD6639677E8D}"/>
              </a:ext>
            </a:extLst>
          </p:cNvPr>
          <p:cNvSpPr/>
          <p:nvPr/>
        </p:nvSpPr>
        <p:spPr>
          <a:xfrm>
            <a:off x="10134074" y="145043"/>
            <a:ext cx="1891863" cy="5044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0D6E04-EAE8-6243-AA65-E92B6A97666D}"/>
              </a:ext>
            </a:extLst>
          </p:cNvPr>
          <p:cNvSpPr>
            <a:spLocks noGrp="1"/>
          </p:cNvSpPr>
          <p:nvPr>
            <p:ph type="title"/>
          </p:nvPr>
        </p:nvSpPr>
        <p:spPr>
          <a:xfrm>
            <a:off x="358801" y="267237"/>
            <a:ext cx="12191999" cy="510482"/>
          </a:xfrm>
        </p:spPr>
        <p:txBody>
          <a:bodyPr>
            <a:noAutofit/>
          </a:bodyPr>
          <a:lstStyle/>
          <a:p>
            <a:r>
              <a:rPr lang="fi-FI" sz="2800" dirty="0"/>
              <a:t>Färdplan 2021-2026</a:t>
            </a:r>
            <a:endParaRPr lang="fi-FI" sz="2800" dirty="0">
              <a:highlight>
                <a:srgbClr val="FFFF00"/>
              </a:highlight>
            </a:endParaRPr>
          </a:p>
        </p:txBody>
      </p:sp>
      <p:sp>
        <p:nvSpPr>
          <p:cNvPr id="3" name="Rechteck 26">
            <a:extLst>
              <a:ext uri="{FF2B5EF4-FFF2-40B4-BE49-F238E27FC236}">
                <a16:creationId xmlns:a16="http://schemas.microsoft.com/office/drawing/2014/main" id="{2DA78877-0A9A-724F-BA13-CB565BA5DF3A}"/>
              </a:ext>
            </a:extLst>
          </p:cNvPr>
          <p:cNvSpPr/>
          <p:nvPr/>
        </p:nvSpPr>
        <p:spPr bwMode="gray">
          <a:xfrm>
            <a:off x="1933563" y="993789"/>
            <a:ext cx="3960298" cy="2226763"/>
          </a:xfrm>
          <a:prstGeom prst="rect">
            <a:avLst/>
          </a:prstGeom>
          <a:noFill/>
        </p:spPr>
        <p:txBody>
          <a:bodyPr wrap="square" lIns="0" tIns="0" bIns="0" anchor="ctr">
            <a:spAutoFit/>
          </a:bodyPr>
          <a:lstStyle/>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Nära involvering av de lärande</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Målarkitekturen har beskrivits och konceptmodellen har tagits fram</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Genomförande av Digivisio 2030 tjänster </a:t>
            </a: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har inletts och viktiga integrationer har definierats</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MVP-prototyp för identitetshantering är klar</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Riktlinjer och beslut som gäller fortlöpande tjänster har fattats </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Definierad modell för tjänstdistribution </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Ekosystemmodellen är beskriven</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Digipedagogiskt samarbete: vision 2030 definierad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Samarbetet mellan utvecklarnätverken har intensifierats, utbildning har inletts,  handlingssätten för det gemensamma utbudet har fastställts</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Behovet av lagändringar och gemensamma tolkningar främjas</a:t>
            </a:r>
          </a:p>
          <a:p>
            <a:pPr marL="171450" indent="-171450" defTabSz="822960">
              <a:lnSpc>
                <a:spcPct val="95000"/>
              </a:lnSpc>
              <a:spcAft>
                <a:spcPts val="200"/>
              </a:spcAft>
              <a:buClr>
                <a:srgbClr val="120074">
                  <a:lumMod val="50000"/>
                </a:srgbClr>
              </a:buClr>
              <a:buFont typeface="Wingdings" panose="05000000000000000000" pitchFamily="2" charset="2"/>
              <a:buChar char="ü"/>
              <a:defRPr/>
            </a:pPr>
            <a:r>
              <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Program för förändringsledning har lanserats</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lang="sv-SE" sz="700" noProof="1">
                <a:solidFill>
                  <a:srgbClr val="ECEDED">
                    <a:lumMod val="50000"/>
                  </a:srgbClr>
                </a:solidFill>
                <a:latin typeface="Poppins" pitchFamily="2" charset="77"/>
                <a:cs typeface="Poppins" pitchFamily="2" charset="77"/>
              </a:rPr>
              <a:t>Spets</a:t>
            </a: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projektens arbete införlivas i projektet på utvalda områden</a:t>
            </a:r>
            <a:endParaRPr lang="en-US" sz="700" noProof="1">
              <a:solidFill>
                <a:srgbClr val="ECEDED">
                  <a:lumMod val="50000"/>
                </a:srgbClr>
              </a:solidFill>
              <a:latin typeface="Poppins" pitchFamily="2" charset="77"/>
              <a:cs typeface="Poppins" pitchFamily="2" charset="77"/>
            </a:endParaRP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Konsortiets arbets- och beslutsmodell är etablerad</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Forum för intressenter är väl etablerat</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Kvalitetsstyrning som en del av all projektverksamhet</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Verktyg för projektarbete är i bruk</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p:txBody>
      </p:sp>
      <p:sp>
        <p:nvSpPr>
          <p:cNvPr id="4" name="Rechteck 26">
            <a:extLst>
              <a:ext uri="{FF2B5EF4-FFF2-40B4-BE49-F238E27FC236}">
                <a16:creationId xmlns:a16="http://schemas.microsoft.com/office/drawing/2014/main" id="{93D0900A-6B7A-4845-A868-B1A7FDA1CE2D}"/>
              </a:ext>
            </a:extLst>
          </p:cNvPr>
          <p:cNvSpPr/>
          <p:nvPr/>
        </p:nvSpPr>
        <p:spPr bwMode="gray">
          <a:xfrm>
            <a:off x="3520758" y="4774295"/>
            <a:ext cx="4633165" cy="1893852"/>
          </a:xfrm>
          <a:prstGeom prst="rect">
            <a:avLst/>
          </a:prstGeom>
          <a:solidFill>
            <a:schemeClr val="bg1"/>
          </a:solidFill>
        </p:spPr>
        <p:txBody>
          <a:bodyPr wrap="square" lIns="0" tIns="0" bIns="0" anchor="ctr">
            <a:spAutoFit/>
          </a:bodyPr>
          <a:lstStyle/>
          <a:p>
            <a:pPr marL="171450" indent="-171450" defTabSz="822960">
              <a:lnSpc>
                <a:spcPct val="95000"/>
              </a:lnSpc>
              <a:spcAft>
                <a:spcPts val="200"/>
              </a:spcAft>
              <a:buClr>
                <a:srgbClr val="120074">
                  <a:lumMod val="50000"/>
                </a:srgbClr>
              </a:buClr>
              <a:buFont typeface="Wingdings" panose="05000000000000000000" pitchFamily="2" charset="2"/>
              <a:buChar char="ü"/>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De första produktionsversionerna av Digivisio 2030-tjänsterna har lanserats och fortsätter att fungera i enlighet med den servicenivå som definierats av högskolorna.</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a:p>
            <a:pPr marL="537845" marR="0" lvl="1" indent="-17907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Minimiimplementering av identitetshantering har testats vid pilothögskolor (</a:t>
            </a:r>
            <a:r>
              <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2023)</a:t>
            </a:r>
          </a:p>
          <a:p>
            <a:pPr marL="537845" marR="0" lvl="1" indent="-17907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Tjänsten Opin.fi:s delpublikation 1.0 (2023) och handlingssätt</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Tjänsten Opin.fi innehåller </a:t>
            </a: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helheter som produceras gemensamt av högskolorna</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a:p>
            <a:pPr marL="171450" marR="0" lvl="0" indent="-171450" algn="l" defTabSz="822960" rtl="0" eaLnBrk="1" fontAlgn="auto" latinLnBrk="0" hangingPunct="1">
              <a:lnSpc>
                <a:spcPct val="95000"/>
              </a:lnSpc>
              <a:spcBef>
                <a:spcPts val="0"/>
              </a:spcBef>
              <a:spcAft>
                <a:spcPts val="200"/>
              </a:spcAft>
              <a:buClr>
                <a:srgbClr val="09003A"/>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mn-cs"/>
              </a:rPr>
              <a:t>Riktlinjer har utarbetats för utbildningsutbudet och ansökan om utbildning i förhållande till högskolesystemen</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mn-cs"/>
            </a:endParaRP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Digipedagogiska handlingssätt för gemensamma studier har införts för högskolornas gemensamma utbud.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Modularitet används på lämpligt sätt och den lärandes lärandeväg stöds av ett gemensamt studieutbud.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Programmet för förändringsledning ger stöd för genomförandet av Digivisio 2030-tjänster och för förändringsledning vid högskolorna samt erbjuder kollegialt stöd till högskolorna.</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Riktlinjer för samarbete på lärplattformar har utarbetats</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Plan för fortsatt finansiering av projektet och löpande tjänster är färdig </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Långsiktig organisation av konsortiet löst genom en juridisk person</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p:txBody>
      </p:sp>
      <p:sp>
        <p:nvSpPr>
          <p:cNvPr id="5" name="Rechteck 26">
            <a:extLst>
              <a:ext uri="{FF2B5EF4-FFF2-40B4-BE49-F238E27FC236}">
                <a16:creationId xmlns:a16="http://schemas.microsoft.com/office/drawing/2014/main" id="{C17C947A-1B06-D843-AAF4-4DB1B9D2D02A}"/>
              </a:ext>
            </a:extLst>
          </p:cNvPr>
          <p:cNvSpPr/>
          <p:nvPr/>
        </p:nvSpPr>
        <p:spPr bwMode="gray">
          <a:xfrm>
            <a:off x="224968" y="4870487"/>
            <a:ext cx="2395580" cy="1791516"/>
          </a:xfrm>
          <a:prstGeom prst="rect">
            <a:avLst/>
          </a:prstGeom>
          <a:noFill/>
        </p:spPr>
        <p:txBody>
          <a:bodyPr wrap="square" lIns="0" tIns="0" bIns="0" anchor="t" anchorCtr="0">
            <a:spAutoFit/>
          </a:bodyPr>
          <a:lstStyle/>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lang="en-US" sz="700" noProof="1">
                <a:solidFill>
                  <a:srgbClr val="ECEDED">
                    <a:lumMod val="50000"/>
                  </a:srgbClr>
                </a:solidFill>
                <a:latin typeface="Poppins" pitchFamily="2" charset="77"/>
                <a:cs typeface="Poppins" pitchFamily="2" charset="77"/>
              </a:rPr>
              <a:t>Den lärandes färdplan är beskriven</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lang="en-US" sz="700" noProof="1">
                <a:solidFill>
                  <a:srgbClr val="ECEDED">
                    <a:lumMod val="50000"/>
                  </a:srgbClr>
                </a:solidFill>
                <a:latin typeface="Poppins" pitchFamily="2" charset="77"/>
                <a:cs typeface="Poppins" pitchFamily="2" charset="77"/>
              </a:rPr>
              <a:t>Målarkitekturen är beskriven</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Behov av lagändring är identifierat</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Aktuella projekt och system är analyserade</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Funktionella specifikationer för Digivisio 2030- tjänster är färdigställda</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a:p>
            <a:pPr marL="171450" indent="-171450" defTabSz="822960">
              <a:lnSpc>
                <a:spcPct val="95000"/>
              </a:lnSpc>
              <a:spcAft>
                <a:spcPts val="200"/>
              </a:spcAft>
              <a:buClr>
                <a:srgbClr val="120074">
                  <a:lumMod val="50000"/>
                </a:srgbClr>
              </a:buClr>
              <a:buFont typeface="Wingdings" panose="05000000000000000000" pitchFamily="2" charset="2"/>
              <a:buChar char="ü"/>
              <a:defRPr/>
            </a:pPr>
            <a:r>
              <a:rPr lang="sv-SE" sz="700" noProof="1">
                <a:solidFill>
                  <a:srgbClr val="ECEDED">
                    <a:lumMod val="50000"/>
                  </a:srgbClr>
                </a:solidFill>
                <a:latin typeface="Poppins" pitchFamily="2" charset="77"/>
                <a:cs typeface="Poppins" pitchFamily="2" charset="77"/>
              </a:rPr>
              <a:t>T</a:t>
            </a: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vå första begränsade </a:t>
            </a:r>
            <a:r>
              <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Digivisio 2030-</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lanseringar slutförda </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lang="sv-SE" sz="700" noProof="1">
                <a:solidFill>
                  <a:srgbClr val="ECEDED">
                    <a:lumMod val="50000"/>
                  </a:srgbClr>
                </a:solidFill>
                <a:latin typeface="Poppins" pitchFamily="2" charset="77"/>
                <a:cs typeface="Poppins" pitchFamily="2" charset="77"/>
              </a:rPr>
              <a:t>Å</a:t>
            </a: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tgärder som vidtagits på grundval av undersökningen om den juridiska personen har redogjorts</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Högskolorna och UKM engagerade i en gemensam vision</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Finansiering, projekt och resurser planerade</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sv-SE"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Beslutad modell för utveckling och ledning</a:t>
            </a:r>
            <a:endParaRPr kumimoji="0" lang="en-US"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endParaRPr>
          </a:p>
        </p:txBody>
      </p:sp>
      <p:sp>
        <p:nvSpPr>
          <p:cNvPr id="6" name="Rechteck 26">
            <a:extLst>
              <a:ext uri="{FF2B5EF4-FFF2-40B4-BE49-F238E27FC236}">
                <a16:creationId xmlns:a16="http://schemas.microsoft.com/office/drawing/2014/main" id="{05D20090-E043-0B49-965E-3B2784A9930F}"/>
              </a:ext>
            </a:extLst>
          </p:cNvPr>
          <p:cNvSpPr/>
          <p:nvPr/>
        </p:nvSpPr>
        <p:spPr bwMode="gray">
          <a:xfrm>
            <a:off x="9512296" y="4574577"/>
            <a:ext cx="2452149" cy="2032351"/>
          </a:xfrm>
          <a:prstGeom prst="rect">
            <a:avLst/>
          </a:prstGeom>
          <a:noFill/>
        </p:spPr>
        <p:txBody>
          <a:bodyPr wrap="square" lIns="0" tIns="0" bIns="0" anchor="ctr">
            <a:spAutoFit/>
          </a:bodyPr>
          <a:lstStyle/>
          <a:p>
            <a:pPr marL="0" marR="0" lvl="0" indent="0" algn="l" defTabSz="822960" rtl="0" eaLnBrk="1" fontAlgn="auto" latinLnBrk="0" hangingPunct="1">
              <a:lnSpc>
                <a:spcPct val="95000"/>
              </a:lnSpc>
              <a:spcBef>
                <a:spcPts val="0"/>
              </a:spcBef>
              <a:spcAft>
                <a:spcPts val="200"/>
              </a:spcAft>
              <a:buClr>
                <a:srgbClr val="120074">
                  <a:lumMod val="50000"/>
                </a:srgbClr>
              </a:buClr>
              <a:buSzTx/>
              <a:buFontTx/>
              <a:buNone/>
              <a:tabLst/>
              <a:defRPr/>
            </a:pPr>
            <a:r>
              <a:rPr kumimoji="0" lang="en-US" sz="1100" b="1" i="0" u="none" strike="noStrike" kern="1200" cap="none" spc="0" normalizeH="0" baseline="0" noProof="1">
                <a:ln>
                  <a:noFill/>
                </a:ln>
                <a:solidFill>
                  <a:srgbClr val="000000"/>
                </a:solidFill>
                <a:effectLst/>
                <a:uLnTx/>
                <a:uFillTx/>
                <a:latin typeface="Poppins" pitchFamily="2" charset="77"/>
                <a:ea typeface="+mn-ea"/>
                <a:cs typeface="Poppins" pitchFamily="2" charset="77"/>
              </a:rPr>
              <a:t>2025 – </a:t>
            </a:r>
            <a:r>
              <a:rPr kumimoji="0" lang="sv-SE" sz="1100" b="1" i="0" u="none" strike="noStrike" kern="1200" cap="none" spc="0" normalizeH="0" baseline="0" noProof="1">
                <a:ln>
                  <a:noFill/>
                </a:ln>
                <a:solidFill>
                  <a:srgbClr val="000000"/>
                </a:solidFill>
                <a:effectLst/>
                <a:uLnTx/>
                <a:uFillTx/>
                <a:latin typeface="Poppins" pitchFamily="2" charset="77"/>
                <a:ea typeface="+mn-ea"/>
                <a:cs typeface="Poppins" pitchFamily="2" charset="77"/>
              </a:rPr>
              <a:t>Definieras som en del av specifikationen av målscenariot</a:t>
            </a:r>
            <a:endParaRPr kumimoji="0" lang="en-US" sz="1100" b="1" i="0" u="none" strike="noStrike" kern="1200" cap="none" spc="0" normalizeH="0" baseline="0" noProof="1">
              <a:ln>
                <a:noFill/>
              </a:ln>
              <a:solidFill>
                <a:srgbClr val="000000"/>
              </a:solidFill>
              <a:effectLst/>
              <a:uLnTx/>
              <a:uFillTx/>
              <a:latin typeface="Poppins" pitchFamily="2" charset="77"/>
              <a:ea typeface="+mn-ea"/>
              <a:cs typeface="Poppins" pitchFamily="2" charset="77"/>
            </a:endParaRPr>
          </a:p>
          <a:p>
            <a:pPr marL="154305" marR="0" lvl="0" indent="-154305"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lang="en-US" sz="1100" noProof="1">
                <a:solidFill>
                  <a:srgbClr val="000000"/>
                </a:solidFill>
                <a:latin typeface="Poppins" pitchFamily="2" charset="77"/>
                <a:cs typeface="Poppins" pitchFamily="2" charset="77"/>
              </a:rPr>
              <a:t>Studieutbud och lärandedata på ett och samma ställe</a:t>
            </a:r>
            <a:endParaRPr kumimoji="0" lang="en-US" sz="1100" b="0" i="0" u="none" strike="noStrike" kern="1200" cap="none" spc="0" normalizeH="0" baseline="0" noProof="1">
              <a:ln>
                <a:noFill/>
              </a:ln>
              <a:solidFill>
                <a:srgbClr val="000000"/>
              </a:solidFill>
              <a:effectLst/>
              <a:uLnTx/>
              <a:uFillTx/>
              <a:latin typeface="Poppins" pitchFamily="2" charset="77"/>
              <a:ea typeface="+mn-ea"/>
              <a:cs typeface="Poppins" pitchFamily="2" charset="77"/>
            </a:endParaRPr>
          </a:p>
          <a:p>
            <a:pPr marL="154305" marR="0" lvl="0" indent="-154305"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sv-SE" sz="1100" b="0" i="0" u="none" strike="noStrike" kern="1200" cap="none" spc="0" normalizeH="0" baseline="0" noProof="1">
                <a:ln>
                  <a:noFill/>
                </a:ln>
                <a:solidFill>
                  <a:srgbClr val="000000"/>
                </a:solidFill>
                <a:effectLst/>
                <a:uLnTx/>
                <a:uFillTx/>
                <a:latin typeface="Poppins" pitchFamily="2" charset="77"/>
                <a:ea typeface="+mn-ea"/>
                <a:cs typeface="Poppins" pitchFamily="2" charset="77"/>
              </a:rPr>
              <a:t>Smidiga processer och tjänster är etablerade</a:t>
            </a:r>
            <a:endParaRPr kumimoji="0" lang="en-US" sz="1100" b="0" i="0" u="none" strike="noStrike" kern="1200" cap="none" spc="0" normalizeH="0" baseline="0" noProof="1">
              <a:ln>
                <a:noFill/>
              </a:ln>
              <a:solidFill>
                <a:srgbClr val="000000"/>
              </a:solidFill>
              <a:effectLst/>
              <a:uLnTx/>
              <a:uFillTx/>
              <a:latin typeface="Poppins" pitchFamily="2" charset="77"/>
              <a:ea typeface="+mn-ea"/>
              <a:cs typeface="Poppins" pitchFamily="2" charset="77"/>
            </a:endParaRPr>
          </a:p>
          <a:p>
            <a:pPr marL="154305" marR="0" lvl="0" indent="-154305"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sv-SE" sz="1100" b="0" i="0" u="none" strike="noStrike" kern="1200" cap="none" spc="0" normalizeH="0" baseline="0" noProof="1">
                <a:ln>
                  <a:noFill/>
                </a:ln>
                <a:solidFill>
                  <a:srgbClr val="000000"/>
                </a:solidFill>
                <a:effectLst/>
                <a:uLnTx/>
                <a:uFillTx/>
                <a:latin typeface="Poppins" pitchFamily="2" charset="77"/>
                <a:ea typeface="+mn-ea"/>
                <a:cs typeface="Poppins" pitchFamily="2" charset="77"/>
              </a:rPr>
              <a:t>Opin.fi data ger ett betydande mervärde för de lärande och högskolorna</a:t>
            </a:r>
          </a:p>
          <a:p>
            <a:pPr marL="154305" marR="0" lvl="0" indent="-154305"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en-US" sz="1100" b="0" i="0" u="none" strike="noStrike" kern="1200" cap="none" spc="0" normalizeH="0" baseline="0" noProof="1">
                <a:ln>
                  <a:noFill/>
                </a:ln>
                <a:solidFill>
                  <a:srgbClr val="000000"/>
                </a:solidFill>
                <a:effectLst/>
                <a:uLnTx/>
                <a:uFillTx/>
                <a:latin typeface="Poppins" pitchFamily="2" charset="77"/>
                <a:ea typeface="+mn-ea"/>
                <a:cs typeface="Poppins" pitchFamily="2" charset="77"/>
              </a:rPr>
              <a:t>Gradvis integrering av examensstudier i utbudet av Opin.fi</a:t>
            </a:r>
          </a:p>
        </p:txBody>
      </p:sp>
      <p:sp>
        <p:nvSpPr>
          <p:cNvPr id="8" name="Rechteck 26">
            <a:extLst>
              <a:ext uri="{FF2B5EF4-FFF2-40B4-BE49-F238E27FC236}">
                <a16:creationId xmlns:a16="http://schemas.microsoft.com/office/drawing/2014/main" id="{490E330C-51A4-40E3-B39F-374EC7F11289}"/>
              </a:ext>
            </a:extLst>
          </p:cNvPr>
          <p:cNvSpPr/>
          <p:nvPr/>
        </p:nvSpPr>
        <p:spPr bwMode="gray">
          <a:xfrm>
            <a:off x="6298141" y="258614"/>
            <a:ext cx="5253070" cy="2836674"/>
          </a:xfrm>
          <a:prstGeom prst="rect">
            <a:avLst/>
          </a:prstGeom>
        </p:spPr>
        <p:txBody>
          <a:bodyPr wrap="square" lIns="0" tIns="0" bIns="0" anchor="ctr">
            <a:spAutoFit/>
          </a:bodyPr>
          <a:lstStyle/>
          <a:p>
            <a:pPr marL="154305" marR="0" lvl="0" indent="-154305"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sv-SE"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Betaversionen av Opin.fi har öppnats för ett begränsat antal lärande och feedback har mottagits med de första produktionsversionerna som lanserats och pågående tjänster som fungerar på den servicenivå som definierats av högskolorna</a:t>
            </a:r>
          </a:p>
          <a:p>
            <a:pPr marL="154305" marR="0" lvl="0" indent="-154305"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sv-SE"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Tjänsten Opin.fi och de första högskolorna är redo för lansering</a:t>
            </a:r>
            <a:endParaRPr kumimoji="0" lang="en-US"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endParaRPr>
          </a:p>
          <a:p>
            <a:pPr marL="537845" marR="0" lvl="1" indent="-179070"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en-US"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Opin.fi delpublikationer 2.0 </a:t>
            </a:r>
            <a:r>
              <a:rPr lang="en-US" sz="1200" noProof="1">
                <a:solidFill>
                  <a:srgbClr val="000000"/>
                </a:solidFill>
                <a:highlight>
                  <a:srgbClr val="FEFEC2"/>
                </a:highlight>
                <a:latin typeface="Poppins" pitchFamily="2" charset="77"/>
                <a:cs typeface="Poppins" pitchFamily="2" charset="77"/>
              </a:rPr>
              <a:t>och </a:t>
            </a:r>
            <a:r>
              <a:rPr kumimoji="0" lang="en-US"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3.0 </a:t>
            </a:r>
          </a:p>
          <a:p>
            <a:pPr marL="537845" marR="0" lvl="1" indent="-179070"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sv-SE"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Implementering av identitetshantering i produktionsanvändning </a:t>
            </a:r>
            <a:endParaRPr kumimoji="0" lang="en-US"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endParaRPr>
          </a:p>
          <a:p>
            <a:pPr marL="154305" marR="0" lvl="0" indent="-154305"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sv-SE"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Teman för nästa fas av projektet har förfinats och ytterligare finansiering har säkrats</a:t>
            </a:r>
            <a:endParaRPr kumimoji="0" lang="en-US"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endParaRPr>
          </a:p>
          <a:p>
            <a:pPr marL="154305" marR="0" lvl="0" indent="-154305"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lang="en-US" sz="1200" noProof="1">
                <a:solidFill>
                  <a:srgbClr val="000000"/>
                </a:solidFill>
                <a:highlight>
                  <a:srgbClr val="FEFEC2"/>
                </a:highlight>
                <a:latin typeface="Poppins" pitchFamily="2" charset="77"/>
                <a:cs typeface="Poppins" pitchFamily="2" charset="77"/>
              </a:rPr>
              <a:t>Små kompetensenheter som del av pilotprojektet</a:t>
            </a:r>
            <a:r>
              <a:rPr kumimoji="0" lang="en-US"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 av version 3.0</a:t>
            </a:r>
          </a:p>
          <a:p>
            <a:pPr marL="154305" marR="0" lvl="0" indent="-154305"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sv-SE"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Digivisios juridiska person är i operativ beredskap</a:t>
            </a:r>
            <a:r>
              <a:rPr kumimoji="0" lang="en-US"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 </a:t>
            </a:r>
          </a:p>
          <a:p>
            <a:pPr marL="611505" lvl="1" indent="-154305" defTabSz="822960">
              <a:lnSpc>
                <a:spcPct val="95000"/>
              </a:lnSpc>
              <a:spcAft>
                <a:spcPts val="200"/>
              </a:spcAft>
              <a:buClr>
                <a:srgbClr val="120074">
                  <a:lumMod val="50000"/>
                </a:srgbClr>
              </a:buClr>
              <a:buFont typeface="Arial" panose="020B0604020202020204" pitchFamily="34" charset="0"/>
              <a:buChar char="•"/>
              <a:defRPr/>
            </a:pPr>
            <a:r>
              <a:rPr kumimoji="0" lang="sv-SE"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Samarbetet och uppgifterna för bolaget och konsortiet har överenskommits.</a:t>
            </a:r>
          </a:p>
          <a:p>
            <a:pPr marL="154305" indent="-154305" defTabSz="822960">
              <a:lnSpc>
                <a:spcPct val="95000"/>
              </a:lnSpc>
              <a:spcAft>
                <a:spcPts val="200"/>
              </a:spcAft>
              <a:buClr>
                <a:srgbClr val="120074">
                  <a:lumMod val="50000"/>
                </a:srgbClr>
              </a:buClr>
              <a:buFont typeface="Arial" panose="020B0604020202020204" pitchFamily="34" charset="0"/>
              <a:buChar char="•"/>
              <a:defRPr/>
            </a:pPr>
            <a:r>
              <a:rPr lang="sv-SE" sz="1200" noProof="1">
                <a:solidFill>
                  <a:srgbClr val="000000"/>
                </a:solidFill>
                <a:highlight>
                  <a:srgbClr val="FEFEC2"/>
                </a:highlight>
                <a:latin typeface="Poppins" pitchFamily="2" charset="77"/>
                <a:cs typeface="Poppins" pitchFamily="2" charset="77"/>
              </a:rPr>
              <a:t>Deltagande i Virta-studien</a:t>
            </a:r>
            <a:endParaRPr kumimoji="0" lang="en-US"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endParaRPr>
          </a:p>
        </p:txBody>
      </p:sp>
      <p:cxnSp>
        <p:nvCxnSpPr>
          <p:cNvPr id="52" name="Straight Connector 51">
            <a:extLst>
              <a:ext uri="{FF2B5EF4-FFF2-40B4-BE49-F238E27FC236}">
                <a16:creationId xmlns:a16="http://schemas.microsoft.com/office/drawing/2014/main" id="{C83E0CD3-1BCF-B463-B5BB-908F03E036E0}"/>
              </a:ext>
            </a:extLst>
          </p:cNvPr>
          <p:cNvCxnSpPr>
            <a:cxnSpLocks/>
          </p:cNvCxnSpPr>
          <p:nvPr/>
        </p:nvCxnSpPr>
        <p:spPr>
          <a:xfrm>
            <a:off x="3203176" y="3749355"/>
            <a:ext cx="0" cy="588726"/>
          </a:xfrm>
          <a:prstGeom prst="line">
            <a:avLst/>
          </a:prstGeom>
          <a:ln w="12700">
            <a:solidFill>
              <a:schemeClr val="accent6">
                <a:lumMod val="50000"/>
              </a:schemeClr>
            </a:solidFill>
            <a:prstDash val="dash"/>
          </a:ln>
        </p:spPr>
        <p:style>
          <a:lnRef idx="1">
            <a:schemeClr val="dk1"/>
          </a:lnRef>
          <a:fillRef idx="0">
            <a:schemeClr val="dk1"/>
          </a:fillRef>
          <a:effectRef idx="0">
            <a:schemeClr val="dk1"/>
          </a:effectRef>
          <a:fontRef idx="minor">
            <a:schemeClr val="tx1"/>
          </a:fontRef>
        </p:style>
      </p:cxnSp>
      <p:sp>
        <p:nvSpPr>
          <p:cNvPr id="60" name="Freeform: Shape 59">
            <a:extLst>
              <a:ext uri="{FF2B5EF4-FFF2-40B4-BE49-F238E27FC236}">
                <a16:creationId xmlns:a16="http://schemas.microsoft.com/office/drawing/2014/main" id="{7CFED154-F488-5B87-F7BE-97A24DD94CEA}"/>
              </a:ext>
            </a:extLst>
          </p:cNvPr>
          <p:cNvSpPr/>
          <p:nvPr/>
        </p:nvSpPr>
        <p:spPr>
          <a:xfrm>
            <a:off x="383229" y="3436622"/>
            <a:ext cx="11167981" cy="908098"/>
          </a:xfrm>
          <a:custGeom>
            <a:avLst/>
            <a:gdLst>
              <a:gd name="connsiteX0" fmla="*/ 0 w 8109782"/>
              <a:gd name="connsiteY0" fmla="*/ 163961 h 908098"/>
              <a:gd name="connsiteX1" fmla="*/ 737827 w 8109782"/>
              <a:gd name="connsiteY1" fmla="*/ 163961 h 908098"/>
              <a:gd name="connsiteX2" fmla="*/ 2188254 w 8109782"/>
              <a:gd name="connsiteY2" fmla="*/ 908094 h 908098"/>
              <a:gd name="connsiteX3" fmla="*/ 3613457 w 8109782"/>
              <a:gd name="connsiteY3" fmla="*/ 176574 h 908098"/>
              <a:gd name="connsiteX4" fmla="*/ 5063884 w 8109782"/>
              <a:gd name="connsiteY4" fmla="*/ 895481 h 908098"/>
              <a:gd name="connsiteX5" fmla="*/ 6482781 w 8109782"/>
              <a:gd name="connsiteY5" fmla="*/ 176574 h 908098"/>
              <a:gd name="connsiteX6" fmla="*/ 8109782 w 8109782"/>
              <a:gd name="connsiteY6" fmla="*/ 0 h 90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9782" h="908098">
                <a:moveTo>
                  <a:pt x="0" y="163961"/>
                </a:moveTo>
                <a:cubicBezTo>
                  <a:pt x="186559" y="101950"/>
                  <a:pt x="373118" y="39939"/>
                  <a:pt x="737827" y="163961"/>
                </a:cubicBezTo>
                <a:cubicBezTo>
                  <a:pt x="1102536" y="287983"/>
                  <a:pt x="1708982" y="905992"/>
                  <a:pt x="2188254" y="908094"/>
                </a:cubicBezTo>
                <a:cubicBezTo>
                  <a:pt x="2667526" y="910196"/>
                  <a:pt x="3134185" y="178676"/>
                  <a:pt x="3613457" y="176574"/>
                </a:cubicBezTo>
                <a:cubicBezTo>
                  <a:pt x="4092729" y="174472"/>
                  <a:pt x="4585663" y="895481"/>
                  <a:pt x="5063884" y="895481"/>
                </a:cubicBezTo>
                <a:cubicBezTo>
                  <a:pt x="5542105" y="895481"/>
                  <a:pt x="5975131" y="325821"/>
                  <a:pt x="6482781" y="176574"/>
                </a:cubicBezTo>
                <a:cubicBezTo>
                  <a:pt x="6990431" y="27327"/>
                  <a:pt x="7550106" y="13663"/>
                  <a:pt x="8109782" y="0"/>
                </a:cubicBezTo>
              </a:path>
            </a:pathLst>
          </a:custGeom>
          <a:noFill/>
          <a:ln w="19050" cap="rnd">
            <a:solidFill>
              <a:schemeClr val="accent6">
                <a:lumMod val="50000"/>
              </a:schemeClr>
            </a:solidFill>
            <a:miter lim="800000"/>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67" name="Straight Connector 66">
            <a:extLst>
              <a:ext uri="{FF2B5EF4-FFF2-40B4-BE49-F238E27FC236}">
                <a16:creationId xmlns:a16="http://schemas.microsoft.com/office/drawing/2014/main" id="{0D1E82A5-1146-9BFE-C078-4888F1E5C50B}"/>
              </a:ext>
            </a:extLst>
          </p:cNvPr>
          <p:cNvCxnSpPr>
            <a:cxnSpLocks/>
          </p:cNvCxnSpPr>
          <p:nvPr/>
        </p:nvCxnSpPr>
        <p:spPr>
          <a:xfrm>
            <a:off x="10737272" y="3476483"/>
            <a:ext cx="0" cy="401924"/>
          </a:xfrm>
          <a:prstGeom prst="line">
            <a:avLst/>
          </a:prstGeom>
          <a:ln w="12700">
            <a:solidFill>
              <a:schemeClr val="accent6">
                <a:lumMod val="50000"/>
              </a:schemeClr>
            </a:solidFill>
            <a:prstDash val="dash"/>
          </a:ln>
        </p:spPr>
        <p:style>
          <a:lnRef idx="1">
            <a:schemeClr val="dk1"/>
          </a:lnRef>
          <a:fillRef idx="0">
            <a:schemeClr val="dk1"/>
          </a:fillRef>
          <a:effectRef idx="0">
            <a:schemeClr val="dk1"/>
          </a:effectRef>
          <a:fontRef idx="minor">
            <a:schemeClr val="tx1"/>
          </a:fontRef>
        </p:style>
      </p:cxnSp>
      <p:sp>
        <p:nvSpPr>
          <p:cNvPr id="7" name="Oval 6">
            <a:extLst>
              <a:ext uri="{FF2B5EF4-FFF2-40B4-BE49-F238E27FC236}">
                <a16:creationId xmlns:a16="http://schemas.microsoft.com/office/drawing/2014/main" id="{E3CE47A2-C9A9-7DB2-B741-AA81FA8B6141}"/>
              </a:ext>
            </a:extLst>
          </p:cNvPr>
          <p:cNvSpPr/>
          <p:nvPr/>
        </p:nvSpPr>
        <p:spPr>
          <a:xfrm>
            <a:off x="640790" y="4198584"/>
            <a:ext cx="648000" cy="576000"/>
          </a:xfrm>
          <a:prstGeom prst="ellipse">
            <a:avLst/>
          </a:prstGeom>
          <a:solidFill>
            <a:srgbClr val="000000"/>
          </a:solidFill>
          <a:ln w="25400" cap="flat" cmpd="sng" algn="ctr">
            <a:solidFill>
              <a:srgbClr val="000000">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sym typeface="Arial"/>
            </a:endParaRPr>
          </a:p>
        </p:txBody>
      </p:sp>
      <p:sp>
        <p:nvSpPr>
          <p:cNvPr id="9" name="Oval 8">
            <a:extLst>
              <a:ext uri="{FF2B5EF4-FFF2-40B4-BE49-F238E27FC236}">
                <a16:creationId xmlns:a16="http://schemas.microsoft.com/office/drawing/2014/main" id="{D6234578-5FB9-5F14-569E-E63E157C3F9A}"/>
              </a:ext>
            </a:extLst>
          </p:cNvPr>
          <p:cNvSpPr/>
          <p:nvPr/>
        </p:nvSpPr>
        <p:spPr>
          <a:xfrm>
            <a:off x="4969112" y="4109889"/>
            <a:ext cx="648000" cy="576000"/>
          </a:xfrm>
          <a:prstGeom prst="ellipse">
            <a:avLst/>
          </a:prstGeom>
          <a:solidFill>
            <a:srgbClr val="000000"/>
          </a:solidFill>
          <a:ln w="25400" cap="flat" cmpd="sng" algn="ctr">
            <a:solidFill>
              <a:srgbClr val="000000">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sym typeface="Arial"/>
            </a:endParaRPr>
          </a:p>
        </p:txBody>
      </p:sp>
      <p:sp>
        <p:nvSpPr>
          <p:cNvPr id="10" name="Oval 9">
            <a:extLst>
              <a:ext uri="{FF2B5EF4-FFF2-40B4-BE49-F238E27FC236}">
                <a16:creationId xmlns:a16="http://schemas.microsoft.com/office/drawing/2014/main" id="{F1711879-4703-2D7B-4F3B-6D88705897E0}"/>
              </a:ext>
            </a:extLst>
          </p:cNvPr>
          <p:cNvSpPr/>
          <p:nvPr/>
        </p:nvSpPr>
        <p:spPr>
          <a:xfrm>
            <a:off x="10444581" y="3878405"/>
            <a:ext cx="648000" cy="576000"/>
          </a:xfrm>
          <a:prstGeom prst="ellipse">
            <a:avLst/>
          </a:prstGeom>
          <a:solidFill>
            <a:srgbClr val="000000"/>
          </a:solidFill>
          <a:ln w="25400" cap="flat" cmpd="sng" algn="ctr">
            <a:solidFill>
              <a:srgbClr val="000000">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sym typeface="Arial"/>
            </a:endParaRPr>
          </a:p>
        </p:txBody>
      </p:sp>
      <p:sp>
        <p:nvSpPr>
          <p:cNvPr id="11" name="Oval 10">
            <a:extLst>
              <a:ext uri="{FF2B5EF4-FFF2-40B4-BE49-F238E27FC236}">
                <a16:creationId xmlns:a16="http://schemas.microsoft.com/office/drawing/2014/main" id="{14C8A72D-48E8-F5A6-0EB4-7BD577C92B85}"/>
              </a:ext>
            </a:extLst>
          </p:cNvPr>
          <p:cNvSpPr/>
          <p:nvPr/>
        </p:nvSpPr>
        <p:spPr>
          <a:xfrm>
            <a:off x="7161126" y="3140147"/>
            <a:ext cx="648000" cy="576000"/>
          </a:xfrm>
          <a:prstGeom prst="ellipse">
            <a:avLst/>
          </a:prstGeom>
          <a:solidFill>
            <a:srgbClr val="FFFF87"/>
          </a:solidFill>
          <a:ln w="25400" cap="flat" cmpd="sng" algn="ctr">
            <a:solidFill>
              <a:srgbClr val="FFFF8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sym typeface="Arial"/>
            </a:endParaRPr>
          </a:p>
        </p:txBody>
      </p:sp>
      <p:sp>
        <p:nvSpPr>
          <p:cNvPr id="12" name="Oval 11">
            <a:extLst>
              <a:ext uri="{FF2B5EF4-FFF2-40B4-BE49-F238E27FC236}">
                <a16:creationId xmlns:a16="http://schemas.microsoft.com/office/drawing/2014/main" id="{C3394D2A-C1ED-DE8B-414B-3AD394866B96}"/>
              </a:ext>
            </a:extLst>
          </p:cNvPr>
          <p:cNvSpPr/>
          <p:nvPr/>
        </p:nvSpPr>
        <p:spPr>
          <a:xfrm>
            <a:off x="2908368" y="3274758"/>
            <a:ext cx="648000" cy="576000"/>
          </a:xfrm>
          <a:prstGeom prst="ellipse">
            <a:avLst/>
          </a:prstGeom>
          <a:solidFill>
            <a:srgbClr val="000000"/>
          </a:solidFill>
          <a:ln w="25400" cap="flat" cmpd="sng" algn="ctr">
            <a:solidFill>
              <a:srgbClr val="000000">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sym typeface="Arial"/>
            </a:endParaRPr>
          </a:p>
        </p:txBody>
      </p:sp>
      <p:sp>
        <p:nvSpPr>
          <p:cNvPr id="13" name="TextBox 12">
            <a:extLst>
              <a:ext uri="{FF2B5EF4-FFF2-40B4-BE49-F238E27FC236}">
                <a16:creationId xmlns:a16="http://schemas.microsoft.com/office/drawing/2014/main" id="{A1802979-19B1-5536-20B7-097493D180CC}"/>
              </a:ext>
            </a:extLst>
          </p:cNvPr>
          <p:cNvSpPr txBox="1"/>
          <p:nvPr/>
        </p:nvSpPr>
        <p:spPr>
          <a:xfrm>
            <a:off x="630156" y="4338081"/>
            <a:ext cx="66936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sym typeface="Arial"/>
              </a:rPr>
              <a:t>2021</a:t>
            </a:r>
          </a:p>
        </p:txBody>
      </p:sp>
      <p:sp>
        <p:nvSpPr>
          <p:cNvPr id="14" name="TextBox 13">
            <a:extLst>
              <a:ext uri="{FF2B5EF4-FFF2-40B4-BE49-F238E27FC236}">
                <a16:creationId xmlns:a16="http://schemas.microsoft.com/office/drawing/2014/main" id="{5C680FE1-3329-DF67-5051-479CA2CA9A80}"/>
              </a:ext>
            </a:extLst>
          </p:cNvPr>
          <p:cNvSpPr txBox="1"/>
          <p:nvPr/>
        </p:nvSpPr>
        <p:spPr>
          <a:xfrm>
            <a:off x="2906181" y="3403778"/>
            <a:ext cx="65018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sym typeface="Arial"/>
              </a:rPr>
              <a:t>2022</a:t>
            </a:r>
          </a:p>
        </p:txBody>
      </p:sp>
      <p:sp>
        <p:nvSpPr>
          <p:cNvPr id="15" name="TextBox 14">
            <a:extLst>
              <a:ext uri="{FF2B5EF4-FFF2-40B4-BE49-F238E27FC236}">
                <a16:creationId xmlns:a16="http://schemas.microsoft.com/office/drawing/2014/main" id="{91D8CF3E-DA7D-4106-9B07-D6509D0082F3}"/>
              </a:ext>
            </a:extLst>
          </p:cNvPr>
          <p:cNvSpPr txBox="1"/>
          <p:nvPr/>
        </p:nvSpPr>
        <p:spPr>
          <a:xfrm>
            <a:off x="4957178" y="4257763"/>
            <a:ext cx="66935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sym typeface="Arial"/>
              </a:rPr>
              <a:t>2023</a:t>
            </a:r>
          </a:p>
        </p:txBody>
      </p:sp>
      <p:sp>
        <p:nvSpPr>
          <p:cNvPr id="16" name="TextBox 15">
            <a:extLst>
              <a:ext uri="{FF2B5EF4-FFF2-40B4-BE49-F238E27FC236}">
                <a16:creationId xmlns:a16="http://schemas.microsoft.com/office/drawing/2014/main" id="{AA183334-07AB-C5DF-A185-CEC948B3F12B}"/>
              </a:ext>
            </a:extLst>
          </p:cNvPr>
          <p:cNvSpPr txBox="1"/>
          <p:nvPr/>
        </p:nvSpPr>
        <p:spPr>
          <a:xfrm>
            <a:off x="10439649" y="4017658"/>
            <a:ext cx="67178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sym typeface="Arial"/>
              </a:rPr>
              <a:t>2025</a:t>
            </a:r>
          </a:p>
        </p:txBody>
      </p:sp>
      <p:sp>
        <p:nvSpPr>
          <p:cNvPr id="17" name="TextBox 16">
            <a:extLst>
              <a:ext uri="{FF2B5EF4-FFF2-40B4-BE49-F238E27FC236}">
                <a16:creationId xmlns:a16="http://schemas.microsoft.com/office/drawing/2014/main" id="{9E199114-3435-8A93-613A-228E4ABE962D}"/>
              </a:ext>
            </a:extLst>
          </p:cNvPr>
          <p:cNvSpPr txBox="1"/>
          <p:nvPr/>
        </p:nvSpPr>
        <p:spPr>
          <a:xfrm>
            <a:off x="7151171" y="3279144"/>
            <a:ext cx="65018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sym typeface="Arial"/>
              </a:rPr>
              <a:t>2024</a:t>
            </a:r>
          </a:p>
        </p:txBody>
      </p:sp>
    </p:spTree>
    <p:extLst>
      <p:ext uri="{BB962C8B-B14F-4D97-AF65-F5344CB8AC3E}">
        <p14:creationId xmlns:p14="http://schemas.microsoft.com/office/powerpoint/2010/main" val="2558851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1038775" y="1477294"/>
            <a:ext cx="7718601" cy="4234806"/>
          </a:xfrm>
          <a:prstGeom prst="rect">
            <a:avLst/>
          </a:prstGeom>
          <a:noFill/>
          <a:ln>
            <a:noFill/>
          </a:ln>
        </p:spPr>
        <p:txBody>
          <a:bodyPr spcFirstLastPara="1" wrap="square" lIns="0" tIns="0" rIns="0" bIns="0" anchor="ctr" anchorCtr="0">
            <a:noAutofit/>
          </a:bodyPr>
          <a:lstStyle/>
          <a:p>
            <a:pPr lvl="0">
              <a:buSzPts val="3000"/>
            </a:pPr>
            <a:r>
              <a:rPr lang="fi-FI" sz="4400" b="0" dirty="0">
                <a:latin typeface="Poppins Medium" pitchFamily="2" charset="77"/>
                <a:cs typeface="Poppins Medium" pitchFamily="2" charset="77"/>
              </a:rPr>
              <a:t>Vi </a:t>
            </a:r>
            <a:r>
              <a:rPr lang="fi-FI" sz="4400" b="0" dirty="0" err="1">
                <a:latin typeface="Poppins Medium" pitchFamily="2" charset="77"/>
                <a:cs typeface="Poppins Medium" pitchFamily="2" charset="77"/>
              </a:rPr>
              <a:t>måste</a:t>
            </a:r>
            <a:r>
              <a:rPr lang="fi-FI" sz="4400" b="0" dirty="0">
                <a:latin typeface="Poppins Medium" pitchFamily="2" charset="77"/>
                <a:cs typeface="Poppins Medium" pitchFamily="2" charset="77"/>
              </a:rPr>
              <a:t> </a:t>
            </a:r>
            <a:r>
              <a:rPr lang="fi-FI" sz="4400" b="0" dirty="0" err="1">
                <a:latin typeface="Poppins Medium" pitchFamily="2" charset="77"/>
                <a:cs typeface="Poppins Medium" pitchFamily="2" charset="77"/>
              </a:rPr>
              <a:t>själva</a:t>
            </a:r>
            <a:r>
              <a:rPr lang="fi-FI" sz="4400" b="0" dirty="0">
                <a:latin typeface="Poppins Medium" pitchFamily="2" charset="77"/>
                <a:cs typeface="Poppins Medium" pitchFamily="2" charset="77"/>
              </a:rPr>
              <a:t> </a:t>
            </a:r>
            <a:r>
              <a:rPr lang="fi-FI" sz="4400" b="0" dirty="0" err="1">
                <a:latin typeface="Poppins Medium" pitchFamily="2" charset="77"/>
                <a:cs typeface="Poppins Medium" pitchFamily="2" charset="77"/>
              </a:rPr>
              <a:t>skapa</a:t>
            </a:r>
            <a:r>
              <a:rPr lang="fi-FI" sz="4400" b="0" dirty="0">
                <a:latin typeface="Poppins Medium" pitchFamily="2" charset="77"/>
                <a:cs typeface="Poppins Medium" pitchFamily="2" charset="77"/>
              </a:rPr>
              <a:t> </a:t>
            </a:r>
            <a:r>
              <a:rPr lang="fi-FI" sz="4400" b="0" dirty="0" err="1">
                <a:latin typeface="Poppins Medium" pitchFamily="2" charset="77"/>
                <a:cs typeface="Poppins Medium" pitchFamily="2" charset="77"/>
              </a:rPr>
              <a:t>framtiden</a:t>
            </a:r>
            <a:r>
              <a:rPr lang="fi-FI" sz="4400" b="0" dirty="0">
                <a:latin typeface="Poppins Medium" pitchFamily="2" charset="77"/>
                <a:cs typeface="Poppins Medium" pitchFamily="2" charset="77"/>
              </a:rPr>
              <a:t>. </a:t>
            </a:r>
            <a:endParaRPr lang="en-GB" sz="4400" b="0" dirty="0">
              <a:latin typeface="Poppins Medium" pitchFamily="2" charset="77"/>
              <a:cs typeface="Poppins Medium" pitchFamily="2" charset="77"/>
            </a:endParaRPr>
          </a:p>
        </p:txBody>
      </p:sp>
      <p:sp>
        <p:nvSpPr>
          <p:cNvPr id="2" name="TextBox 1">
            <a:extLst>
              <a:ext uri="{FF2B5EF4-FFF2-40B4-BE49-F238E27FC236}">
                <a16:creationId xmlns:a16="http://schemas.microsoft.com/office/drawing/2014/main" id="{88D4338F-788C-5248-9D75-CA771246CEE6}"/>
              </a:ext>
            </a:extLst>
          </p:cNvPr>
          <p:cNvSpPr txBox="1"/>
          <p:nvPr/>
        </p:nvSpPr>
        <p:spPr>
          <a:xfrm>
            <a:off x="374352" y="2054163"/>
            <a:ext cx="755335" cy="2400657"/>
          </a:xfrm>
          <a:prstGeom prst="rect">
            <a:avLst/>
          </a:prstGeom>
          <a:noFill/>
        </p:spPr>
        <p:txBody>
          <a:bodyPr wrap="none" rtlCol="0">
            <a:spAutoFit/>
          </a:bodyPr>
          <a:lstStyle/>
          <a:p>
            <a:r>
              <a:rPr lang="en-FI" sz="15000" dirty="0">
                <a:latin typeface="Poppins ExtraLight" pitchFamily="2" charset="77"/>
                <a:cs typeface="Poppins ExtraLight" pitchFamily="2" charset="77"/>
              </a:rPr>
              <a:t>”</a:t>
            </a:r>
          </a:p>
        </p:txBody>
      </p:sp>
    </p:spTree>
    <p:extLst>
      <p:ext uri="{BB962C8B-B14F-4D97-AF65-F5344CB8AC3E}">
        <p14:creationId xmlns:p14="http://schemas.microsoft.com/office/powerpoint/2010/main" val="735068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5"/>
          <p:cNvSpPr txBox="1">
            <a:spLocks noGrp="1"/>
          </p:cNvSpPr>
          <p:nvPr>
            <p:ph type="ctrTitle"/>
          </p:nvPr>
        </p:nvSpPr>
        <p:spPr>
          <a:xfrm>
            <a:off x="655261" y="1720965"/>
            <a:ext cx="9414600" cy="793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5000"/>
              <a:buFont typeface="Poppins"/>
              <a:buNone/>
            </a:pPr>
            <a:r>
              <a:rPr lang="fi-FI" sz="8000" dirty="0" err="1">
                <a:solidFill>
                  <a:schemeClr val="accent2"/>
                </a:solidFill>
              </a:rPr>
              <a:t>Tack</a:t>
            </a:r>
            <a:r>
              <a:rPr lang="fi-FI" sz="8000" dirty="0">
                <a:solidFill>
                  <a:schemeClr val="accent2"/>
                </a:solidFill>
              </a:rPr>
              <a:t>!</a:t>
            </a:r>
            <a:endParaRPr sz="8000" dirty="0">
              <a:solidFill>
                <a:schemeClr val="accent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8" name="Google Shape;16;p1">
            <a:extLst>
              <a:ext uri="{FF2B5EF4-FFF2-40B4-BE49-F238E27FC236}">
                <a16:creationId xmlns:a16="http://schemas.microsoft.com/office/drawing/2014/main" id="{0D50C13E-6677-4747-98C6-BD6D971D308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24585" y="233888"/>
            <a:ext cx="2044327" cy="782270"/>
          </a:xfrm>
          <a:prstGeom prst="rect">
            <a:avLst/>
          </a:prstGeom>
          <a:noFill/>
          <a:ln>
            <a:noFill/>
          </a:ln>
        </p:spPr>
      </p:pic>
      <p:sp>
        <p:nvSpPr>
          <p:cNvPr id="3" name="Rectangle 2">
            <a:extLst>
              <a:ext uri="{FF2B5EF4-FFF2-40B4-BE49-F238E27FC236}">
                <a16:creationId xmlns:a16="http://schemas.microsoft.com/office/drawing/2014/main" id="{E905B2F4-C2F5-7955-CE48-550C5E3FFFBD}"/>
              </a:ext>
            </a:extLst>
          </p:cNvPr>
          <p:cNvSpPr/>
          <p:nvPr/>
        </p:nvSpPr>
        <p:spPr>
          <a:xfrm>
            <a:off x="6434237" y="-10828"/>
            <a:ext cx="5757764" cy="6868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7F3BA861-B851-4D82-45B2-DF95EBEAF0C2}"/>
              </a:ext>
            </a:extLst>
          </p:cNvPr>
          <p:cNvPicPr>
            <a:picLocks noChangeAspect="1"/>
          </p:cNvPicPr>
          <p:nvPr/>
        </p:nvPicPr>
        <p:blipFill rotWithShape="1">
          <a:blip r:embed="rId4">
            <a:extLst>
              <a:ext uri="{28A0092B-C50C-407E-A947-70E740481C1C}">
                <a14:useLocalDpi xmlns:a14="http://schemas.microsoft.com/office/drawing/2010/main" val="0"/>
              </a:ext>
            </a:extLst>
          </a:blip>
          <a:srcRect l="5542" t="7592" r="6375" b="6899"/>
          <a:stretch/>
        </p:blipFill>
        <p:spPr>
          <a:xfrm>
            <a:off x="272838" y="884267"/>
            <a:ext cx="1046952" cy="1016367"/>
          </a:xfrm>
          <a:prstGeom prst="rect">
            <a:avLst/>
          </a:prstGeom>
          <a:ln w="12700" cap="sq">
            <a:solidFill>
              <a:srgbClr val="000000"/>
            </a:solidFill>
            <a:prstDash val="solid"/>
            <a:miter lim="800000"/>
          </a:ln>
          <a:effectLst/>
        </p:spPr>
      </p:pic>
      <p:pic>
        <p:nvPicPr>
          <p:cNvPr id="10" name="Picture 9">
            <a:extLst>
              <a:ext uri="{FF2B5EF4-FFF2-40B4-BE49-F238E27FC236}">
                <a16:creationId xmlns:a16="http://schemas.microsoft.com/office/drawing/2014/main" id="{29A850A0-512C-6FD9-61B8-181ADFD47E6F}"/>
              </a:ext>
            </a:extLst>
          </p:cNvPr>
          <p:cNvPicPr>
            <a:picLocks noChangeAspect="1"/>
          </p:cNvPicPr>
          <p:nvPr/>
        </p:nvPicPr>
        <p:blipFill rotWithShape="1">
          <a:blip r:embed="rId5">
            <a:extLst>
              <a:ext uri="{28A0092B-C50C-407E-A947-70E740481C1C}">
                <a14:useLocalDpi xmlns:a14="http://schemas.microsoft.com/office/drawing/2010/main" val="0"/>
              </a:ext>
            </a:extLst>
          </a:blip>
          <a:srcRect l="7139" t="8639" r="7334" b="8639"/>
          <a:stretch/>
        </p:blipFill>
        <p:spPr>
          <a:xfrm>
            <a:off x="272838" y="2218023"/>
            <a:ext cx="1046953" cy="1012608"/>
          </a:xfrm>
          <a:prstGeom prst="rect">
            <a:avLst/>
          </a:prstGeom>
          <a:ln>
            <a:solidFill>
              <a:schemeClr val="tx1"/>
            </a:solidFill>
          </a:ln>
        </p:spPr>
      </p:pic>
      <p:pic>
        <p:nvPicPr>
          <p:cNvPr id="14" name="Picture 13">
            <a:extLst>
              <a:ext uri="{FF2B5EF4-FFF2-40B4-BE49-F238E27FC236}">
                <a16:creationId xmlns:a16="http://schemas.microsoft.com/office/drawing/2014/main" id="{00FAD392-7BA7-3153-CB25-6387F18EB84F}"/>
              </a:ext>
            </a:extLst>
          </p:cNvPr>
          <p:cNvPicPr>
            <a:picLocks noChangeAspect="1"/>
          </p:cNvPicPr>
          <p:nvPr/>
        </p:nvPicPr>
        <p:blipFill rotWithShape="1">
          <a:blip r:embed="rId6">
            <a:extLst>
              <a:ext uri="{28A0092B-C50C-407E-A947-70E740481C1C}">
                <a14:useLocalDpi xmlns:a14="http://schemas.microsoft.com/office/drawing/2010/main" val="0"/>
              </a:ext>
            </a:extLst>
          </a:blip>
          <a:srcRect l="8121" t="8033" r="8097" b="8185"/>
          <a:stretch/>
        </p:blipFill>
        <p:spPr>
          <a:xfrm>
            <a:off x="272838" y="3548020"/>
            <a:ext cx="1012608" cy="1012608"/>
          </a:xfrm>
          <a:prstGeom prst="rect">
            <a:avLst/>
          </a:prstGeom>
          <a:ln>
            <a:solidFill>
              <a:schemeClr val="tx1"/>
            </a:solidFill>
          </a:ln>
        </p:spPr>
      </p:pic>
      <p:pic>
        <p:nvPicPr>
          <p:cNvPr id="17" name="Picture 16">
            <a:extLst>
              <a:ext uri="{FF2B5EF4-FFF2-40B4-BE49-F238E27FC236}">
                <a16:creationId xmlns:a16="http://schemas.microsoft.com/office/drawing/2014/main" id="{B7FDDE70-F05A-0ABD-A589-EA4B0C11A6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61179">
            <a:off x="6623821" y="-862119"/>
            <a:ext cx="6059985" cy="8571408"/>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9203D7B6-0243-B949-A62F-8C3C58D26F5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37850"/>
          <a:stretch/>
        </p:blipFill>
        <p:spPr>
          <a:xfrm rot="5400000">
            <a:off x="2763580" y="-414843"/>
            <a:ext cx="7695450" cy="7290948"/>
          </a:xfrm>
          <a:prstGeom prst="rect">
            <a:avLst/>
          </a:prstGeom>
        </p:spPr>
      </p:pic>
      <p:sp>
        <p:nvSpPr>
          <p:cNvPr id="11" name="TextBox 10">
            <a:extLst>
              <a:ext uri="{FF2B5EF4-FFF2-40B4-BE49-F238E27FC236}">
                <a16:creationId xmlns:a16="http://schemas.microsoft.com/office/drawing/2014/main" id="{C9D5998E-B138-66FD-3CE7-9FE1A95A3115}"/>
              </a:ext>
            </a:extLst>
          </p:cNvPr>
          <p:cNvSpPr txBox="1"/>
          <p:nvPr/>
        </p:nvSpPr>
        <p:spPr>
          <a:xfrm>
            <a:off x="1491486" y="899954"/>
            <a:ext cx="5008274" cy="107721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2800" b="1"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Digivisio </a:t>
            </a:r>
            <a:r>
              <a:rPr kumimoji="0" lang="fi-FI" sz="2800" b="1" i="0" u="none" strike="noStrike" kern="0" cap="none" spc="0" normalizeH="0" baseline="0" noProof="0" dirty="0" err="1">
                <a:ln>
                  <a:noFill/>
                </a:ln>
                <a:solidFill>
                  <a:srgbClr val="000000"/>
                </a:solidFill>
                <a:effectLst/>
                <a:uLnTx/>
                <a:uFillTx/>
                <a:latin typeface="Poppins" pitchFamily="2" charset="77"/>
                <a:cs typeface="Poppins" pitchFamily="2" charset="77"/>
                <a:sym typeface="Arial"/>
              </a:rPr>
              <a:t>nyhetsbrev</a:t>
            </a:r>
            <a:r>
              <a:rPr kumimoji="0" lang="fi-FI" sz="2800" b="1"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 </a:t>
            </a:r>
          </a:p>
          <a:p>
            <a:r>
              <a:rPr lang="sv-SE" dirty="0">
                <a:latin typeface="Poppins" panose="00000500000000000000" pitchFamily="2" charset="0"/>
                <a:cs typeface="Poppins" panose="00000500000000000000" pitchFamily="2" charset="0"/>
              </a:rPr>
              <a:t>Beställ </a:t>
            </a:r>
            <a:r>
              <a:rPr lang="sv-SE" dirty="0" err="1">
                <a:latin typeface="Poppins" panose="00000500000000000000" pitchFamily="2" charset="0"/>
                <a:cs typeface="Poppins" panose="00000500000000000000" pitchFamily="2" charset="0"/>
              </a:rPr>
              <a:t>Digivisio</a:t>
            </a:r>
            <a:r>
              <a:rPr lang="sv-SE" dirty="0">
                <a:latin typeface="Poppins" panose="00000500000000000000" pitchFamily="2" charset="0"/>
                <a:cs typeface="Poppins" panose="00000500000000000000" pitchFamily="2" charset="0"/>
              </a:rPr>
              <a:t> 2030-projektets nyhetsbrev och du får de allra nyaste nyheterna om projektets framsteg direkt till din e-post!</a:t>
            </a:r>
          </a:p>
        </p:txBody>
      </p:sp>
      <p:sp>
        <p:nvSpPr>
          <p:cNvPr id="12" name="TextBox 11">
            <a:extLst>
              <a:ext uri="{FF2B5EF4-FFF2-40B4-BE49-F238E27FC236}">
                <a16:creationId xmlns:a16="http://schemas.microsoft.com/office/drawing/2014/main" id="{88A5DF01-93A4-5CFB-C020-D47CD806FB4F}"/>
              </a:ext>
            </a:extLst>
          </p:cNvPr>
          <p:cNvSpPr txBox="1"/>
          <p:nvPr/>
        </p:nvSpPr>
        <p:spPr>
          <a:xfrm>
            <a:off x="1461730" y="2488352"/>
            <a:ext cx="544578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2800" b="1"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X</a:t>
            </a:r>
            <a:r>
              <a:rPr kumimoji="0" lang="fi-FI" sz="2800" b="0"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 @Digivisio2030</a:t>
            </a:r>
          </a:p>
        </p:txBody>
      </p:sp>
      <p:sp>
        <p:nvSpPr>
          <p:cNvPr id="13" name="TextBox 12">
            <a:extLst>
              <a:ext uri="{FF2B5EF4-FFF2-40B4-BE49-F238E27FC236}">
                <a16:creationId xmlns:a16="http://schemas.microsoft.com/office/drawing/2014/main" id="{BD42FFE4-B9DE-F2FD-A323-D23E108B3A43}"/>
              </a:ext>
            </a:extLst>
          </p:cNvPr>
          <p:cNvSpPr txBox="1"/>
          <p:nvPr/>
        </p:nvSpPr>
        <p:spPr>
          <a:xfrm>
            <a:off x="1461730" y="3864088"/>
            <a:ext cx="544578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2800" b="1"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LinkedIn</a:t>
            </a:r>
            <a:r>
              <a:rPr kumimoji="0" lang="fi-FI" sz="2800" b="0"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 Digivisio 2030</a:t>
            </a:r>
          </a:p>
        </p:txBody>
      </p:sp>
      <p:sp>
        <p:nvSpPr>
          <p:cNvPr id="15" name="TextBox 14">
            <a:extLst>
              <a:ext uri="{FF2B5EF4-FFF2-40B4-BE49-F238E27FC236}">
                <a16:creationId xmlns:a16="http://schemas.microsoft.com/office/drawing/2014/main" id="{1A989626-FF4F-4395-C854-6E4E5A8D2C27}"/>
              </a:ext>
            </a:extLst>
          </p:cNvPr>
          <p:cNvSpPr txBox="1"/>
          <p:nvPr/>
        </p:nvSpPr>
        <p:spPr>
          <a:xfrm>
            <a:off x="1491486" y="5099091"/>
            <a:ext cx="544578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2800" b="1"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www.digivisio2030.fi</a:t>
            </a:r>
            <a:endParaRPr kumimoji="0" lang="fi-FI" sz="2800" b="0" i="0" u="none" strike="noStrike" kern="0" cap="none" spc="0" normalizeH="0" baseline="0" noProof="0" dirty="0">
              <a:ln>
                <a:noFill/>
              </a:ln>
              <a:solidFill>
                <a:srgbClr val="000000"/>
              </a:solidFill>
              <a:effectLst/>
              <a:uLnTx/>
              <a:uFillTx/>
              <a:latin typeface="Poppins" pitchFamily="2" charset="77"/>
              <a:cs typeface="Poppins" pitchFamily="2" charset="77"/>
              <a:sym typeface="Arial"/>
            </a:endParaRPr>
          </a:p>
        </p:txBody>
      </p:sp>
      <p:sp>
        <p:nvSpPr>
          <p:cNvPr id="16" name="TextBox 15">
            <a:extLst>
              <a:ext uri="{FF2B5EF4-FFF2-40B4-BE49-F238E27FC236}">
                <a16:creationId xmlns:a16="http://schemas.microsoft.com/office/drawing/2014/main" id="{9382CC22-B0B9-0E72-E5FF-7787AE9012EC}"/>
              </a:ext>
            </a:extLst>
          </p:cNvPr>
          <p:cNvSpPr txBox="1"/>
          <p:nvPr/>
        </p:nvSpPr>
        <p:spPr>
          <a:xfrm>
            <a:off x="1491486" y="5742602"/>
            <a:ext cx="544578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2800" b="1" i="0" u="none" strike="noStrike" kern="0" cap="none" spc="0" normalizeH="0" baseline="0" noProof="0" dirty="0" err="1">
                <a:ln>
                  <a:noFill/>
                </a:ln>
                <a:solidFill>
                  <a:srgbClr val="000000"/>
                </a:solidFill>
                <a:effectLst/>
                <a:uLnTx/>
                <a:uFillTx/>
                <a:latin typeface="Poppins" pitchFamily="2" charset="77"/>
                <a:cs typeface="Poppins" pitchFamily="2" charset="77"/>
                <a:sym typeface="Arial"/>
              </a:rPr>
              <a:t>digivisio@csc.fi</a:t>
            </a:r>
            <a:endParaRPr kumimoji="0" lang="fi-FI" sz="2800" b="0" i="0" u="none" strike="noStrike" kern="0" cap="none" spc="0" normalizeH="0" baseline="0" noProof="0" dirty="0">
              <a:ln>
                <a:noFill/>
              </a:ln>
              <a:solidFill>
                <a:srgbClr val="000000"/>
              </a:solidFill>
              <a:effectLst/>
              <a:uLnTx/>
              <a:uFillTx/>
              <a:latin typeface="Poppins" pitchFamily="2" charset="77"/>
              <a:cs typeface="Poppins" pitchFamily="2" charset="77"/>
              <a:sym typeface="Arial"/>
            </a:endParaRPr>
          </a:p>
        </p:txBody>
      </p:sp>
    </p:spTree>
    <p:extLst>
      <p:ext uri="{BB962C8B-B14F-4D97-AF65-F5344CB8AC3E}">
        <p14:creationId xmlns:p14="http://schemas.microsoft.com/office/powerpoint/2010/main" val="614239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body" idx="1"/>
          </p:nvPr>
        </p:nvSpPr>
        <p:spPr>
          <a:xfrm>
            <a:off x="6579900" y="1521747"/>
            <a:ext cx="5179200" cy="47160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None/>
            </a:pPr>
            <a:r>
              <a:rPr lang="fi-FI" b="1" dirty="0"/>
              <a:t>Finland </a:t>
            </a:r>
            <a:r>
              <a:rPr lang="fi-FI" b="1" dirty="0" err="1"/>
              <a:t>lever</a:t>
            </a:r>
            <a:r>
              <a:rPr lang="fi-FI" b="1" dirty="0"/>
              <a:t> </a:t>
            </a:r>
            <a:r>
              <a:rPr lang="fi-FI" b="1" dirty="0" err="1"/>
              <a:t>på</a:t>
            </a:r>
            <a:r>
              <a:rPr lang="fi-FI" b="1" dirty="0"/>
              <a:t> </a:t>
            </a:r>
            <a:r>
              <a:rPr lang="fi-FI" b="1" dirty="0" err="1"/>
              <a:t>mångsidig</a:t>
            </a:r>
            <a:r>
              <a:rPr lang="fi-FI" b="1" dirty="0"/>
              <a:t> </a:t>
            </a:r>
            <a:r>
              <a:rPr lang="fi-FI" b="1" dirty="0" err="1"/>
              <a:t>kompetens</a:t>
            </a:r>
            <a:endParaRPr lang="fi-FI" b="1" dirty="0"/>
          </a:p>
          <a:p>
            <a:pPr marL="0" lvl="0" indent="0" algn="l" rtl="0">
              <a:lnSpc>
                <a:spcPct val="110000"/>
              </a:lnSpc>
              <a:spcBef>
                <a:spcPts val="0"/>
              </a:spcBef>
              <a:spcAft>
                <a:spcPts val="0"/>
              </a:spcAft>
              <a:buNone/>
            </a:pPr>
            <a:endParaRPr lang="fi-FI" b="1" dirty="0"/>
          </a:p>
          <a:p>
            <a:pPr marL="0" lvl="0" indent="0" algn="l" rtl="0">
              <a:lnSpc>
                <a:spcPct val="110000"/>
              </a:lnSpc>
              <a:spcBef>
                <a:spcPts val="0"/>
              </a:spcBef>
              <a:spcAft>
                <a:spcPts val="0"/>
              </a:spcAft>
              <a:buNone/>
            </a:pPr>
            <a:r>
              <a:rPr lang="fi-FI" dirty="0" err="1"/>
              <a:t>När</a:t>
            </a:r>
            <a:r>
              <a:rPr lang="fi-FI" dirty="0"/>
              <a:t> </a:t>
            </a:r>
            <a:r>
              <a:rPr lang="fi-FI" dirty="0" err="1"/>
              <a:t>världen</a:t>
            </a:r>
            <a:r>
              <a:rPr lang="fi-FI" dirty="0"/>
              <a:t> </a:t>
            </a:r>
            <a:r>
              <a:rPr lang="fi-FI" dirty="0" err="1"/>
              <a:t>förändras</a:t>
            </a:r>
            <a:r>
              <a:rPr lang="fi-FI" dirty="0"/>
              <a:t> </a:t>
            </a:r>
            <a:r>
              <a:rPr lang="fi-FI" dirty="0" err="1"/>
              <a:t>tar</a:t>
            </a:r>
            <a:r>
              <a:rPr lang="fi-FI" dirty="0"/>
              <a:t> </a:t>
            </a:r>
            <a:r>
              <a:rPr lang="fi-FI" dirty="0" err="1"/>
              <a:t>lärande</a:t>
            </a:r>
            <a:r>
              <a:rPr lang="fi-FI" dirty="0"/>
              <a:t> och </a:t>
            </a:r>
            <a:r>
              <a:rPr lang="fi-FI" dirty="0" err="1"/>
              <a:t>kompens</a:t>
            </a:r>
            <a:r>
              <a:rPr lang="fi-FI" dirty="0"/>
              <a:t> </a:t>
            </a:r>
            <a:r>
              <a:rPr lang="fi-FI" dirty="0" err="1"/>
              <a:t>former</a:t>
            </a:r>
            <a:r>
              <a:rPr lang="fi-FI" dirty="0"/>
              <a:t> </a:t>
            </a:r>
            <a:r>
              <a:rPr lang="fi-FI" dirty="0" err="1"/>
              <a:t>som</a:t>
            </a:r>
            <a:r>
              <a:rPr lang="fi-FI" dirty="0"/>
              <a:t> vi </a:t>
            </a:r>
            <a:r>
              <a:rPr lang="fi-FI" dirty="0" err="1"/>
              <a:t>ännu</a:t>
            </a:r>
            <a:r>
              <a:rPr lang="fi-FI" dirty="0"/>
              <a:t> </a:t>
            </a:r>
            <a:r>
              <a:rPr lang="fi-FI" dirty="0" err="1"/>
              <a:t>inte</a:t>
            </a:r>
            <a:r>
              <a:rPr lang="fi-FI" dirty="0"/>
              <a:t> </a:t>
            </a:r>
            <a:r>
              <a:rPr lang="fi-FI" dirty="0" err="1"/>
              <a:t>kan</a:t>
            </a:r>
            <a:r>
              <a:rPr lang="fi-FI" dirty="0"/>
              <a:t> </a:t>
            </a:r>
            <a:r>
              <a:rPr lang="fi-FI" dirty="0" err="1"/>
              <a:t>föreställa</a:t>
            </a:r>
            <a:r>
              <a:rPr lang="fi-FI" dirty="0"/>
              <a:t> </a:t>
            </a:r>
            <a:r>
              <a:rPr lang="fi-FI" dirty="0" err="1"/>
              <a:t>oss</a:t>
            </a:r>
            <a:r>
              <a:rPr lang="fi-FI" dirty="0"/>
              <a:t>. </a:t>
            </a:r>
            <a:r>
              <a:rPr lang="fi-FI" dirty="0" err="1"/>
              <a:t>Ändå</a:t>
            </a:r>
            <a:r>
              <a:rPr lang="fi-FI" dirty="0"/>
              <a:t> </a:t>
            </a:r>
            <a:r>
              <a:rPr lang="fi-FI" dirty="0" err="1"/>
              <a:t>vet</a:t>
            </a:r>
            <a:r>
              <a:rPr lang="fi-FI" dirty="0"/>
              <a:t> vi </a:t>
            </a:r>
            <a:r>
              <a:rPr lang="fi-FI" dirty="0" err="1"/>
              <a:t>att</a:t>
            </a:r>
            <a:r>
              <a:rPr lang="fi-FI" dirty="0"/>
              <a:t> vi </a:t>
            </a:r>
            <a:r>
              <a:rPr lang="fi-FI" dirty="0" err="1"/>
              <a:t>behöver</a:t>
            </a:r>
            <a:r>
              <a:rPr lang="fi-FI" dirty="0"/>
              <a:t> </a:t>
            </a:r>
            <a:r>
              <a:rPr lang="fi-FI" dirty="0" err="1"/>
              <a:t>fler</a:t>
            </a:r>
            <a:r>
              <a:rPr lang="fi-FI" dirty="0"/>
              <a:t> </a:t>
            </a:r>
            <a:r>
              <a:rPr lang="fi-FI" dirty="0" err="1"/>
              <a:t>experter</a:t>
            </a:r>
            <a:r>
              <a:rPr lang="fi-FI" dirty="0"/>
              <a:t> </a:t>
            </a:r>
            <a:r>
              <a:rPr lang="fi-FI" dirty="0" err="1"/>
              <a:t>med</a:t>
            </a:r>
            <a:r>
              <a:rPr lang="fi-FI" dirty="0"/>
              <a:t> </a:t>
            </a:r>
            <a:r>
              <a:rPr lang="fi-FI" dirty="0" err="1"/>
              <a:t>bredare</a:t>
            </a:r>
            <a:r>
              <a:rPr lang="fi-FI" dirty="0"/>
              <a:t> </a:t>
            </a:r>
            <a:r>
              <a:rPr lang="fi-FI" dirty="0" err="1"/>
              <a:t>kompetens</a:t>
            </a:r>
            <a:r>
              <a:rPr lang="fi-FI" dirty="0"/>
              <a:t> i </a:t>
            </a:r>
            <a:r>
              <a:rPr lang="fi-FI" dirty="0" err="1"/>
              <a:t>framtiden</a:t>
            </a:r>
            <a:r>
              <a:rPr lang="fi-FI" dirty="0"/>
              <a:t>. </a:t>
            </a:r>
          </a:p>
          <a:p>
            <a:pPr marL="0" lvl="0" indent="0" algn="l" rtl="0">
              <a:lnSpc>
                <a:spcPct val="110000"/>
              </a:lnSpc>
              <a:spcBef>
                <a:spcPts val="0"/>
              </a:spcBef>
              <a:spcAft>
                <a:spcPts val="0"/>
              </a:spcAft>
              <a:buNone/>
            </a:pPr>
            <a:endParaRPr dirty="0"/>
          </a:p>
          <a:p>
            <a:pPr marL="0" lvl="0" indent="0" algn="l" rtl="0">
              <a:lnSpc>
                <a:spcPct val="110000"/>
              </a:lnSpc>
              <a:spcBef>
                <a:spcPts val="0"/>
              </a:spcBef>
              <a:spcAft>
                <a:spcPts val="0"/>
              </a:spcAft>
              <a:buNone/>
            </a:pPr>
            <a:r>
              <a:rPr lang="fi-FI" dirty="0"/>
              <a:t>Vi </a:t>
            </a:r>
            <a:r>
              <a:rPr lang="fi-FI" dirty="0" err="1"/>
              <a:t>kan</a:t>
            </a:r>
            <a:r>
              <a:rPr lang="fi-FI" dirty="0"/>
              <a:t> </a:t>
            </a:r>
            <a:r>
              <a:rPr lang="fi-FI" dirty="0" err="1"/>
              <a:t>inte</a:t>
            </a:r>
            <a:r>
              <a:rPr lang="fi-FI" dirty="0"/>
              <a:t> </a:t>
            </a:r>
            <a:r>
              <a:rPr lang="fi-FI" dirty="0" err="1"/>
              <a:t>ställa</a:t>
            </a:r>
            <a:r>
              <a:rPr lang="fi-FI" dirty="0"/>
              <a:t> </a:t>
            </a:r>
            <a:r>
              <a:rPr lang="fi-FI" dirty="0" err="1"/>
              <a:t>oss</a:t>
            </a:r>
            <a:r>
              <a:rPr lang="fi-FI" dirty="0"/>
              <a:t> </a:t>
            </a:r>
            <a:r>
              <a:rPr lang="fi-FI" dirty="0" err="1"/>
              <a:t>vid</a:t>
            </a:r>
            <a:r>
              <a:rPr lang="fi-FI" dirty="0"/>
              <a:t> </a:t>
            </a:r>
            <a:r>
              <a:rPr lang="fi-FI" dirty="0" err="1"/>
              <a:t>sidan</a:t>
            </a:r>
            <a:r>
              <a:rPr lang="fi-FI" dirty="0"/>
              <a:t> </a:t>
            </a:r>
            <a:r>
              <a:rPr lang="fi-FI" dirty="0" err="1"/>
              <a:t>när</a:t>
            </a:r>
            <a:r>
              <a:rPr lang="fi-FI" dirty="0"/>
              <a:t> </a:t>
            </a:r>
            <a:r>
              <a:rPr lang="fi-FI" dirty="0" err="1"/>
              <a:t>andra</a:t>
            </a:r>
            <a:r>
              <a:rPr lang="fi-FI" dirty="0"/>
              <a:t> </a:t>
            </a:r>
            <a:r>
              <a:rPr lang="fi-FI" dirty="0" err="1"/>
              <a:t>visar</a:t>
            </a:r>
            <a:r>
              <a:rPr lang="fi-FI" dirty="0"/>
              <a:t> </a:t>
            </a:r>
            <a:r>
              <a:rPr lang="fi-FI" dirty="0" err="1"/>
              <a:t>vägen</a:t>
            </a:r>
            <a:r>
              <a:rPr lang="fi-FI" dirty="0"/>
              <a:t> – </a:t>
            </a:r>
            <a:r>
              <a:rPr lang="fi-FI" b="1" dirty="0"/>
              <a:t>vi </a:t>
            </a:r>
            <a:r>
              <a:rPr lang="fi-FI" b="1" dirty="0" err="1"/>
              <a:t>måste</a:t>
            </a:r>
            <a:r>
              <a:rPr lang="fi-FI" b="1" dirty="0"/>
              <a:t> </a:t>
            </a:r>
            <a:r>
              <a:rPr lang="fi-FI" b="1" dirty="0" err="1"/>
              <a:t>själva</a:t>
            </a:r>
            <a:r>
              <a:rPr lang="fi-FI" b="1" dirty="0"/>
              <a:t> </a:t>
            </a:r>
            <a:r>
              <a:rPr lang="fi-FI" b="1" dirty="0" err="1"/>
              <a:t>våga</a:t>
            </a:r>
            <a:r>
              <a:rPr lang="fi-FI" b="1" dirty="0"/>
              <a:t> </a:t>
            </a:r>
            <a:r>
              <a:rPr lang="fi-FI" b="1" dirty="0" err="1"/>
              <a:t>skapa</a:t>
            </a:r>
            <a:r>
              <a:rPr lang="fi-FI" b="1" dirty="0"/>
              <a:t> </a:t>
            </a:r>
            <a:r>
              <a:rPr lang="fi-FI" b="1" dirty="0" err="1"/>
              <a:t>framtiden</a:t>
            </a:r>
            <a:r>
              <a:rPr lang="fi-FI" b="1" dirty="0"/>
              <a:t>.</a:t>
            </a:r>
            <a:endParaRPr b="1" dirty="0"/>
          </a:p>
        </p:txBody>
      </p:sp>
      <p:pic>
        <p:nvPicPr>
          <p:cNvPr id="7" name="Picture Placeholder 6">
            <a:extLst>
              <a:ext uri="{FF2B5EF4-FFF2-40B4-BE49-F238E27FC236}">
                <a16:creationId xmlns:a16="http://schemas.microsoft.com/office/drawing/2014/main" id="{07A79542-4B37-354E-AC55-F7D15690B6CC}"/>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1"/>
            <a:ext cx="6096000" cy="6858001"/>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Kuva 6" descr="Kuva, joka sisältää kohteen henkilö, seinä, sisä, poseeraaminen&#10;&#10;Kuvaus luotu automaattisesti">
            <a:extLst>
              <a:ext uri="{FF2B5EF4-FFF2-40B4-BE49-F238E27FC236}">
                <a16:creationId xmlns:a16="http://schemas.microsoft.com/office/drawing/2014/main" id="{DC7F0BCD-6649-A749-BC60-6658D8C1FACE}"/>
              </a:ext>
            </a:extLst>
          </p:cNvPr>
          <p:cNvPicPr>
            <a:picLocks noChangeAspect="1"/>
          </p:cNvPicPr>
          <p:nvPr/>
        </p:nvPicPr>
        <p:blipFill rotWithShape="1">
          <a:blip r:embed="rId3"/>
          <a:srcRect t="16604" b="14985"/>
          <a:stretch/>
        </p:blipFill>
        <p:spPr>
          <a:xfrm rot="16200000">
            <a:off x="5233337" y="-89837"/>
            <a:ext cx="6868826" cy="7048500"/>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9203D7B6-0243-B949-A62F-8C3C58D26F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7850"/>
          <a:stretch/>
        </p:blipFill>
        <p:spPr>
          <a:xfrm rot="5400000">
            <a:off x="3816470" y="637483"/>
            <a:ext cx="6858002" cy="5583038"/>
          </a:xfrm>
          <a:prstGeom prst="rect">
            <a:avLst/>
          </a:prstGeom>
        </p:spPr>
      </p:pic>
      <p:sp>
        <p:nvSpPr>
          <p:cNvPr id="2" name="Title 1">
            <a:extLst>
              <a:ext uri="{FF2B5EF4-FFF2-40B4-BE49-F238E27FC236}">
                <a16:creationId xmlns:a16="http://schemas.microsoft.com/office/drawing/2014/main" id="{6C267FD3-3349-EA42-BF3F-EF6E0F632409}"/>
              </a:ext>
            </a:extLst>
          </p:cNvPr>
          <p:cNvSpPr>
            <a:spLocks noGrp="1"/>
          </p:cNvSpPr>
          <p:nvPr>
            <p:ph type="ctrTitle"/>
          </p:nvPr>
        </p:nvSpPr>
        <p:spPr>
          <a:xfrm>
            <a:off x="587375" y="2149660"/>
            <a:ext cx="6039848" cy="2558679"/>
          </a:xfrm>
        </p:spPr>
        <p:txBody>
          <a:bodyPr/>
          <a:lstStyle/>
          <a:p>
            <a:r>
              <a:rPr lang="sv-SE" sz="2800" b="0" dirty="0" err="1">
                <a:solidFill>
                  <a:schemeClr val="tx1"/>
                </a:solidFill>
              </a:rPr>
              <a:t>Digivisio</a:t>
            </a:r>
            <a:r>
              <a:rPr lang="sv-SE" sz="2800" b="0" dirty="0">
                <a:solidFill>
                  <a:schemeClr val="tx1"/>
                </a:solidFill>
              </a:rPr>
              <a:t> är </a:t>
            </a:r>
            <a:r>
              <a:rPr lang="sv-SE" sz="2800" dirty="0">
                <a:solidFill>
                  <a:schemeClr val="tx1"/>
                </a:solidFill>
              </a:rPr>
              <a:t>ett för alla finländska högskolor gemensamt projekt</a:t>
            </a:r>
            <a:r>
              <a:rPr lang="sv-SE" sz="2800" b="0" dirty="0">
                <a:solidFill>
                  <a:schemeClr val="tx1"/>
                </a:solidFill>
              </a:rPr>
              <a:t>, vars mål är att skapa en framtid för lärande som gynnar både </a:t>
            </a:r>
            <a:r>
              <a:rPr lang="sv-SE" sz="2800" dirty="0">
                <a:solidFill>
                  <a:schemeClr val="tx1"/>
                </a:solidFill>
              </a:rPr>
              <a:t>de lärande, </a:t>
            </a:r>
            <a:br>
              <a:rPr lang="sv-SE" sz="2800" dirty="0">
                <a:solidFill>
                  <a:schemeClr val="tx1"/>
                </a:solidFill>
              </a:rPr>
            </a:br>
            <a:r>
              <a:rPr lang="sv-SE" sz="2800" dirty="0">
                <a:solidFill>
                  <a:schemeClr val="tx1"/>
                </a:solidFill>
              </a:rPr>
              <a:t>högskolor, och vårt samhälle</a:t>
            </a:r>
            <a:r>
              <a:rPr lang="sv-SE" sz="2800" b="0" dirty="0">
                <a:solidFill>
                  <a:schemeClr val="tx1"/>
                </a:solidFill>
              </a:rPr>
              <a:t>.  </a:t>
            </a:r>
          </a:p>
        </p:txBody>
      </p:sp>
      <p:pic>
        <p:nvPicPr>
          <p:cNvPr id="8" name="Google Shape;16;p1">
            <a:extLst>
              <a:ext uri="{FF2B5EF4-FFF2-40B4-BE49-F238E27FC236}">
                <a16:creationId xmlns:a16="http://schemas.microsoft.com/office/drawing/2014/main" id="{0D50C13E-6677-4747-98C6-BD6D971D308F}"/>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24585" y="233888"/>
            <a:ext cx="2044327" cy="782270"/>
          </a:xfrm>
          <a:prstGeom prst="rect">
            <a:avLst/>
          </a:prstGeom>
          <a:noFill/>
          <a:ln>
            <a:noFill/>
          </a:ln>
        </p:spPr>
      </p:pic>
    </p:spTree>
    <p:extLst>
      <p:ext uri="{BB962C8B-B14F-4D97-AF65-F5344CB8AC3E}">
        <p14:creationId xmlns:p14="http://schemas.microsoft.com/office/powerpoint/2010/main" val="1550554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1" name="Google Shape;131;p22"/>
          <p:cNvSpPr txBox="1">
            <a:spLocks noGrp="1"/>
          </p:cNvSpPr>
          <p:nvPr>
            <p:ph type="body" idx="1"/>
          </p:nvPr>
        </p:nvSpPr>
        <p:spPr>
          <a:xfrm>
            <a:off x="6579909" y="1045029"/>
            <a:ext cx="5179200" cy="4416621"/>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None/>
            </a:pPr>
            <a:r>
              <a:rPr lang="fi-FI" sz="1600" dirty="0"/>
              <a:t>Digivisio </a:t>
            </a:r>
            <a:r>
              <a:rPr lang="fi-FI" sz="1600" dirty="0" err="1"/>
              <a:t>gör</a:t>
            </a:r>
            <a:r>
              <a:rPr lang="fi-FI" sz="1600" dirty="0"/>
              <a:t> </a:t>
            </a:r>
            <a:r>
              <a:rPr lang="fi-FI" sz="1600" dirty="0" err="1"/>
              <a:t>det</a:t>
            </a:r>
            <a:r>
              <a:rPr lang="fi-FI" sz="1600" dirty="0"/>
              <a:t> </a:t>
            </a:r>
            <a:r>
              <a:rPr lang="fi-FI" sz="1600" dirty="0" err="1"/>
              <a:t>möjligt</a:t>
            </a:r>
            <a:r>
              <a:rPr lang="fi-FI" sz="1600" dirty="0"/>
              <a:t> för </a:t>
            </a:r>
            <a:r>
              <a:rPr lang="fi-FI" sz="1600" b="1" dirty="0" err="1"/>
              <a:t>den</a:t>
            </a:r>
            <a:r>
              <a:rPr lang="fi-FI" sz="1600" b="1" dirty="0"/>
              <a:t> </a:t>
            </a:r>
            <a:r>
              <a:rPr lang="fi-FI" sz="1600" b="1" dirty="0" err="1"/>
              <a:t>lärande</a:t>
            </a:r>
            <a:r>
              <a:rPr lang="fi-FI" sz="1600" b="1" dirty="0"/>
              <a:t> </a:t>
            </a:r>
            <a:r>
              <a:rPr lang="fi-FI" sz="1600" dirty="0" err="1"/>
              <a:t>att</a:t>
            </a:r>
            <a:r>
              <a:rPr lang="fi-FI" sz="1600" dirty="0"/>
              <a:t> </a:t>
            </a:r>
            <a:r>
              <a:rPr lang="fi-FI" sz="1600" dirty="0" err="1"/>
              <a:t>lära</a:t>
            </a:r>
            <a:r>
              <a:rPr lang="fi-FI" sz="1600" dirty="0"/>
              <a:t> </a:t>
            </a:r>
            <a:r>
              <a:rPr lang="fi-FI" sz="1600" dirty="0" err="1"/>
              <a:t>sig</a:t>
            </a:r>
            <a:r>
              <a:rPr lang="fi-FI" sz="1600" dirty="0"/>
              <a:t> </a:t>
            </a:r>
            <a:r>
              <a:rPr lang="fi-FI" sz="1600" dirty="0" err="1"/>
              <a:t>flexiblare</a:t>
            </a:r>
            <a:r>
              <a:rPr lang="fi-FI" sz="1600" dirty="0"/>
              <a:t> och </a:t>
            </a:r>
            <a:r>
              <a:rPr lang="fi-FI" sz="1600" dirty="0" err="1"/>
              <a:t>därigenom</a:t>
            </a:r>
            <a:r>
              <a:rPr lang="fi-FI" sz="1600" dirty="0"/>
              <a:t> </a:t>
            </a:r>
            <a:r>
              <a:rPr lang="fi-FI" sz="1600" dirty="0" err="1"/>
              <a:t>samla</a:t>
            </a:r>
            <a:r>
              <a:rPr lang="fi-FI" sz="1600" dirty="0"/>
              <a:t> </a:t>
            </a:r>
            <a:r>
              <a:rPr lang="fi-FI" sz="1600" dirty="0" err="1"/>
              <a:t>på</a:t>
            </a:r>
            <a:r>
              <a:rPr lang="fi-FI" sz="1600" dirty="0"/>
              <a:t> </a:t>
            </a:r>
            <a:r>
              <a:rPr lang="fi-FI" sz="1600" dirty="0" err="1"/>
              <a:t>sig</a:t>
            </a:r>
            <a:r>
              <a:rPr lang="fi-FI" sz="1600" dirty="0"/>
              <a:t> </a:t>
            </a:r>
            <a:r>
              <a:rPr lang="fi-FI" sz="1600" dirty="0" err="1"/>
              <a:t>sin</a:t>
            </a:r>
            <a:r>
              <a:rPr lang="fi-FI" sz="1600" dirty="0"/>
              <a:t> </a:t>
            </a:r>
            <a:r>
              <a:rPr lang="fi-FI" sz="1600" dirty="0" err="1"/>
              <a:t>kompetens</a:t>
            </a:r>
            <a:r>
              <a:rPr lang="fi-FI" sz="1600" dirty="0"/>
              <a:t> för </a:t>
            </a:r>
            <a:r>
              <a:rPr lang="fi-FI" sz="1600" dirty="0" err="1"/>
              <a:t>att</a:t>
            </a:r>
            <a:r>
              <a:rPr lang="fi-FI" sz="1600" dirty="0"/>
              <a:t> </a:t>
            </a:r>
            <a:r>
              <a:rPr lang="fi-FI" sz="1600" dirty="0" err="1"/>
              <a:t>möta</a:t>
            </a:r>
            <a:r>
              <a:rPr lang="fi-FI" sz="1600" dirty="0"/>
              <a:t> </a:t>
            </a:r>
            <a:r>
              <a:rPr lang="fi-FI" sz="1600" dirty="0" err="1"/>
              <a:t>behoven</a:t>
            </a:r>
            <a:r>
              <a:rPr lang="fi-FI" sz="1600" dirty="0"/>
              <a:t> i en </a:t>
            </a:r>
            <a:r>
              <a:rPr lang="fi-FI" sz="1600" dirty="0" err="1"/>
              <a:t>föränderlig</a:t>
            </a:r>
            <a:r>
              <a:rPr lang="fi-FI" sz="1600" dirty="0"/>
              <a:t> </a:t>
            </a:r>
            <a:r>
              <a:rPr lang="fi-FI" sz="1600" dirty="0" err="1"/>
              <a:t>värld</a:t>
            </a:r>
            <a:r>
              <a:rPr lang="fi-FI" sz="1600" dirty="0"/>
              <a:t>. </a:t>
            </a:r>
          </a:p>
          <a:p>
            <a:pPr marL="0" lvl="0" indent="0" algn="l" rtl="0">
              <a:lnSpc>
                <a:spcPct val="110000"/>
              </a:lnSpc>
              <a:spcBef>
                <a:spcPts val="0"/>
              </a:spcBef>
              <a:spcAft>
                <a:spcPts val="0"/>
              </a:spcAft>
              <a:buNone/>
            </a:pPr>
            <a:endParaRPr lang="fi-FI" sz="1600" dirty="0"/>
          </a:p>
          <a:p>
            <a:pPr marL="0" lvl="0" indent="0" algn="l" rtl="0">
              <a:lnSpc>
                <a:spcPct val="110000"/>
              </a:lnSpc>
              <a:spcBef>
                <a:spcPts val="0"/>
              </a:spcBef>
              <a:spcAft>
                <a:spcPts val="0"/>
              </a:spcAft>
              <a:buNone/>
            </a:pPr>
            <a:r>
              <a:rPr lang="fi-FI" sz="1600" dirty="0"/>
              <a:t>Digivisio </a:t>
            </a:r>
            <a:r>
              <a:rPr lang="fi-FI" sz="1600" dirty="0" err="1"/>
              <a:t>stärker</a:t>
            </a:r>
            <a:r>
              <a:rPr lang="fi-FI" sz="1600" dirty="0"/>
              <a:t> </a:t>
            </a:r>
            <a:r>
              <a:rPr lang="fi-FI" sz="1600" b="1" dirty="0" err="1"/>
              <a:t>lärarens</a:t>
            </a:r>
            <a:r>
              <a:rPr lang="fi-FI" sz="1600" dirty="0"/>
              <a:t> roll </a:t>
            </a:r>
            <a:r>
              <a:rPr lang="fi-FI" sz="1600" dirty="0" err="1"/>
              <a:t>som</a:t>
            </a:r>
            <a:r>
              <a:rPr lang="fi-FI" sz="1600" dirty="0"/>
              <a:t> </a:t>
            </a:r>
            <a:r>
              <a:rPr lang="fi-FI" sz="1600" dirty="0" err="1"/>
              <a:t>producent</a:t>
            </a:r>
            <a:r>
              <a:rPr lang="fi-FI" sz="1600" dirty="0"/>
              <a:t> av </a:t>
            </a:r>
            <a:r>
              <a:rPr lang="fi-FI" sz="1600" dirty="0" err="1"/>
              <a:t>kvalitetsinnehåll</a:t>
            </a:r>
            <a:r>
              <a:rPr lang="fi-FI" sz="1600" dirty="0"/>
              <a:t> och </a:t>
            </a:r>
            <a:r>
              <a:rPr lang="fi-FI" sz="1600" dirty="0" err="1"/>
              <a:t>möjliggörare</a:t>
            </a:r>
            <a:r>
              <a:rPr lang="fi-FI" sz="1600" dirty="0"/>
              <a:t> för en </a:t>
            </a:r>
            <a:r>
              <a:rPr lang="fi-FI" sz="1600" dirty="0" err="1"/>
              <a:t>internationellt</a:t>
            </a:r>
            <a:r>
              <a:rPr lang="fi-FI" sz="1600" dirty="0"/>
              <a:t> </a:t>
            </a:r>
            <a:r>
              <a:rPr lang="fi-FI" sz="1600" dirty="0" err="1"/>
              <a:t>uppskattad</a:t>
            </a:r>
            <a:r>
              <a:rPr lang="fi-FI" sz="1600" dirty="0"/>
              <a:t> </a:t>
            </a:r>
            <a:r>
              <a:rPr lang="fi-FI" sz="1600" dirty="0" err="1"/>
              <a:t>studieupplevelse</a:t>
            </a:r>
            <a:r>
              <a:rPr lang="fi-FI" sz="1600" dirty="0"/>
              <a:t>. </a:t>
            </a:r>
          </a:p>
          <a:p>
            <a:pPr marL="0" lvl="0" indent="0" algn="l" rtl="0">
              <a:lnSpc>
                <a:spcPct val="110000"/>
              </a:lnSpc>
              <a:spcBef>
                <a:spcPts val="0"/>
              </a:spcBef>
              <a:spcAft>
                <a:spcPts val="0"/>
              </a:spcAft>
              <a:buNone/>
            </a:pPr>
            <a:endParaRPr lang="fi-FI" sz="1600" dirty="0"/>
          </a:p>
          <a:p>
            <a:pPr marL="0" lvl="0" indent="0" algn="l" rtl="0">
              <a:lnSpc>
                <a:spcPct val="110000"/>
              </a:lnSpc>
              <a:spcBef>
                <a:spcPts val="0"/>
              </a:spcBef>
              <a:spcAft>
                <a:spcPts val="0"/>
              </a:spcAft>
              <a:buNone/>
            </a:pPr>
            <a:r>
              <a:rPr lang="fi-FI" sz="1600" dirty="0" err="1"/>
              <a:t>Med</a:t>
            </a:r>
            <a:r>
              <a:rPr lang="fi-FI" sz="1600" dirty="0"/>
              <a:t> Digivisio </a:t>
            </a:r>
            <a:r>
              <a:rPr lang="fi-FI" sz="1600" dirty="0" err="1"/>
              <a:t>garanterar</a:t>
            </a:r>
            <a:r>
              <a:rPr lang="fi-FI" sz="1600" dirty="0"/>
              <a:t> </a:t>
            </a:r>
            <a:r>
              <a:rPr lang="fi-FI" sz="1600" dirty="0" err="1"/>
              <a:t>man</a:t>
            </a:r>
            <a:r>
              <a:rPr lang="fi-FI" sz="1600" dirty="0"/>
              <a:t> </a:t>
            </a:r>
            <a:r>
              <a:rPr lang="fi-FI" sz="1600" dirty="0" err="1"/>
              <a:t>att</a:t>
            </a:r>
            <a:r>
              <a:rPr lang="fi-FI" sz="1600" dirty="0"/>
              <a:t> </a:t>
            </a:r>
            <a:r>
              <a:rPr lang="fi-FI" sz="1600" dirty="0" err="1"/>
              <a:t>nivån</a:t>
            </a:r>
            <a:r>
              <a:rPr lang="fi-FI" sz="1600" dirty="0"/>
              <a:t> </a:t>
            </a:r>
            <a:r>
              <a:rPr lang="fi-FI" sz="1600" dirty="0" err="1"/>
              <a:t>på</a:t>
            </a:r>
            <a:r>
              <a:rPr lang="fi-FI" sz="1600" dirty="0"/>
              <a:t> </a:t>
            </a:r>
            <a:r>
              <a:rPr lang="fi-FI" sz="1600" b="1" dirty="0" err="1"/>
              <a:t>den</a:t>
            </a:r>
            <a:r>
              <a:rPr lang="fi-FI" sz="1600" b="1" dirty="0"/>
              <a:t> </a:t>
            </a:r>
            <a:r>
              <a:rPr lang="fi-FI" sz="1600" b="1" dirty="0" err="1"/>
              <a:t>högre</a:t>
            </a:r>
            <a:r>
              <a:rPr lang="fi-FI" sz="1600" b="1" dirty="0"/>
              <a:t> </a:t>
            </a:r>
            <a:r>
              <a:rPr lang="fi-FI" sz="1600" b="1" dirty="0" err="1"/>
              <a:t>utbildningen</a:t>
            </a:r>
            <a:r>
              <a:rPr lang="fi-FI" sz="1600" b="1" dirty="0"/>
              <a:t> </a:t>
            </a:r>
            <a:r>
              <a:rPr lang="fi-FI" sz="1600" dirty="0" err="1"/>
              <a:t>höjs</a:t>
            </a:r>
            <a:r>
              <a:rPr lang="fi-FI" sz="1600" dirty="0"/>
              <a:t> och </a:t>
            </a:r>
            <a:r>
              <a:rPr lang="fi-FI" sz="1600" dirty="0" err="1"/>
              <a:t>finländarnas</a:t>
            </a:r>
            <a:r>
              <a:rPr lang="fi-FI" sz="1600" dirty="0"/>
              <a:t> </a:t>
            </a:r>
            <a:r>
              <a:rPr lang="fi-FI" sz="1600" dirty="0" err="1"/>
              <a:t>sysselsättning</a:t>
            </a:r>
            <a:r>
              <a:rPr lang="fi-FI" sz="1600" dirty="0"/>
              <a:t> </a:t>
            </a:r>
            <a:r>
              <a:rPr lang="fi-FI" sz="1600" dirty="0" err="1"/>
              <a:t>förbättras</a:t>
            </a:r>
            <a:r>
              <a:rPr lang="fi-FI" sz="1600" dirty="0"/>
              <a:t> – </a:t>
            </a:r>
            <a:r>
              <a:rPr lang="fi-FI" sz="1600" dirty="0" err="1"/>
              <a:t>både</a:t>
            </a:r>
            <a:r>
              <a:rPr lang="fi-FI" sz="1600" dirty="0"/>
              <a:t> i Finland och </a:t>
            </a:r>
            <a:r>
              <a:rPr lang="fi-FI" sz="1600" dirty="0" err="1"/>
              <a:t>internationellt</a:t>
            </a:r>
            <a:r>
              <a:rPr lang="fi-FI" sz="1600" dirty="0"/>
              <a:t>. </a:t>
            </a:r>
            <a:br>
              <a:rPr lang="fi-FI" sz="1600" dirty="0"/>
            </a:br>
            <a:br>
              <a:rPr lang="fi-FI" sz="1600" dirty="0"/>
            </a:br>
            <a:r>
              <a:rPr lang="sv-SE" sz="1600" dirty="0"/>
              <a:t>Det första målet med </a:t>
            </a:r>
            <a:r>
              <a:rPr lang="sv-SE" sz="1600" dirty="0" err="1"/>
              <a:t>Digivision</a:t>
            </a:r>
            <a:r>
              <a:rPr lang="sv-SE" sz="1600" dirty="0"/>
              <a:t> är att bygga en helt ny typ av digital tjänst, </a:t>
            </a:r>
            <a:r>
              <a:rPr lang="sv-SE" sz="1600" b="1" dirty="0"/>
              <a:t>Opin.fi</a:t>
            </a:r>
            <a:r>
              <a:rPr lang="sv-SE" sz="1600" dirty="0"/>
              <a:t>. Den samlar de öppna studieutbud som erbjuds av finska högskolor på ett och samma ställe. Tjänsten är utformad för alla som vill ansöka om eller återvända till högskolestudier.</a:t>
            </a:r>
            <a:endParaRPr sz="1600" dirty="0"/>
          </a:p>
        </p:txBody>
      </p:sp>
      <p:pic>
        <p:nvPicPr>
          <p:cNvPr id="5" name="Picture Placeholder 4">
            <a:extLst>
              <a:ext uri="{FF2B5EF4-FFF2-40B4-BE49-F238E27FC236}">
                <a16:creationId xmlns:a16="http://schemas.microsoft.com/office/drawing/2014/main" id="{C2CA8898-6759-C74C-8898-EEECCBECA6A6}"/>
              </a:ext>
            </a:extLst>
          </p:cNvPr>
          <p:cNvPicPr>
            <a:picLocks noGrp="1" noChangeAspect="1"/>
          </p:cNvPicPr>
          <p:nvPr>
            <p:ph type="pic" idx="2"/>
          </p:nvPr>
        </p:nvPicPr>
        <p:blipFill rotWithShape="1">
          <a:blip r:embed="rId4" cstate="screen">
            <a:extLst>
              <a:ext uri="{28A0092B-C50C-407E-A947-70E740481C1C}">
                <a14:useLocalDpi xmlns:a14="http://schemas.microsoft.com/office/drawing/2010/main"/>
              </a:ext>
            </a:extLst>
          </a:blip>
          <a:srcRect/>
          <a:stretch/>
        </p:blipFill>
        <p:spPr>
          <a:xfrm>
            <a:off x="0" y="-19243"/>
            <a:ext cx="6096000" cy="6896486"/>
          </a:xfrm>
        </p:spPr>
      </p:pic>
    </p:spTree>
  </p:cSld>
  <p:clrMapOvr>
    <a:overrideClrMapping bg1="lt1" tx1="dk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Google Shape;117;p20">
            <a:extLst>
              <a:ext uri="{FF2B5EF4-FFF2-40B4-BE49-F238E27FC236}">
                <a16:creationId xmlns:a16="http://schemas.microsoft.com/office/drawing/2014/main" id="{A5D2AFB7-28B6-B741-B585-448B537A4D8A}"/>
              </a:ext>
            </a:extLst>
          </p:cNvPr>
          <p:cNvSpPr txBox="1">
            <a:spLocks/>
          </p:cNvSpPr>
          <p:nvPr/>
        </p:nvSpPr>
        <p:spPr>
          <a:xfrm>
            <a:off x="554869" y="436195"/>
            <a:ext cx="10863600" cy="90387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3000" b="1" dirty="0">
                <a:latin typeface="Poppins" pitchFamily="2" charset="77"/>
                <a:cs typeface="Poppins" pitchFamily="2" charset="77"/>
              </a:rPr>
              <a:t>En </a:t>
            </a:r>
            <a:r>
              <a:rPr lang="fi-FI" sz="3000" b="1" dirty="0" err="1">
                <a:latin typeface="Poppins" pitchFamily="2" charset="77"/>
                <a:cs typeface="Poppins" pitchFamily="2" charset="77"/>
              </a:rPr>
              <a:t>gemensam</a:t>
            </a:r>
            <a:r>
              <a:rPr lang="fi-FI" sz="3000" b="1" dirty="0">
                <a:latin typeface="Poppins" pitchFamily="2" charset="77"/>
                <a:cs typeface="Poppins" pitchFamily="2" charset="77"/>
              </a:rPr>
              <a:t> vision för alla </a:t>
            </a:r>
            <a:r>
              <a:rPr lang="fi-FI" sz="3000" b="1" dirty="0" err="1">
                <a:latin typeface="Poppins" pitchFamily="2" charset="77"/>
                <a:cs typeface="Poppins" pitchFamily="2" charset="77"/>
              </a:rPr>
              <a:t>högskolor</a:t>
            </a:r>
            <a:endParaRPr kumimoji="0" lang="fi-FI" sz="3000" b="1" i="0" u="none" strike="noStrike" kern="0" cap="none" spc="0" normalizeH="0" baseline="0" noProof="0" dirty="0">
              <a:ln>
                <a:noFill/>
              </a:ln>
              <a:solidFill>
                <a:srgbClr val="000000"/>
              </a:solidFill>
              <a:effectLst/>
              <a:uLnTx/>
              <a:uFillTx/>
              <a:latin typeface="Poppins" pitchFamily="2" charset="77"/>
              <a:cs typeface="Poppins" pitchFamily="2" charset="77"/>
              <a:sym typeface="Arial"/>
            </a:endParaRPr>
          </a:p>
        </p:txBody>
      </p:sp>
      <p:sp>
        <p:nvSpPr>
          <p:cNvPr id="3" name="Google Shape;118;p20">
            <a:extLst>
              <a:ext uri="{FF2B5EF4-FFF2-40B4-BE49-F238E27FC236}">
                <a16:creationId xmlns:a16="http://schemas.microsoft.com/office/drawing/2014/main" id="{58912B9A-4780-034C-8C9F-D9FE2D57DF8D}"/>
              </a:ext>
            </a:extLst>
          </p:cNvPr>
          <p:cNvSpPr txBox="1"/>
          <p:nvPr/>
        </p:nvSpPr>
        <p:spPr>
          <a:xfrm>
            <a:off x="6323288" y="1978867"/>
            <a:ext cx="2187666" cy="1538853"/>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i-FI" sz="8800" b="1" i="0" u="none" strike="noStrike" kern="0" cap="none" spc="-300" normalizeH="0" baseline="0" noProof="0" dirty="0">
                <a:ln>
                  <a:noFill/>
                </a:ln>
                <a:solidFill>
                  <a:srgbClr val="000000"/>
                </a:solidFill>
                <a:effectLst/>
                <a:uLnTx/>
                <a:uFillTx/>
                <a:latin typeface="Poppins"/>
                <a:ea typeface="Poppins"/>
                <a:cs typeface="Poppins"/>
                <a:sym typeface="Poppins"/>
              </a:rPr>
              <a:t>38</a:t>
            </a:r>
            <a:endParaRPr kumimoji="0" lang="fi-FI" sz="8800" b="0" i="0" u="none" strike="noStrike" kern="0" cap="none" spc="-300" normalizeH="0" baseline="0" noProof="0" dirty="0">
              <a:ln>
                <a:noFill/>
              </a:ln>
              <a:solidFill>
                <a:srgbClr val="000000"/>
              </a:solidFill>
              <a:effectLst/>
              <a:uLnTx/>
              <a:uFillTx/>
              <a:latin typeface="Poppins"/>
              <a:ea typeface="Poppins"/>
              <a:cs typeface="Poppins"/>
              <a:sym typeface="Poppins"/>
            </a:endParaRPr>
          </a:p>
        </p:txBody>
      </p:sp>
      <p:sp>
        <p:nvSpPr>
          <p:cNvPr id="4" name="TextBox 3">
            <a:extLst>
              <a:ext uri="{FF2B5EF4-FFF2-40B4-BE49-F238E27FC236}">
                <a16:creationId xmlns:a16="http://schemas.microsoft.com/office/drawing/2014/main" id="{131DC87F-FC8D-EF4E-A33C-E6E1DC93C81F}"/>
              </a:ext>
            </a:extLst>
          </p:cNvPr>
          <p:cNvSpPr txBox="1"/>
          <p:nvPr/>
        </p:nvSpPr>
        <p:spPr>
          <a:xfrm>
            <a:off x="6374105" y="3256472"/>
            <a:ext cx="14957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200" dirty="0" err="1">
                <a:latin typeface="Poppins"/>
                <a:cs typeface="Poppins"/>
                <a:sym typeface="Poppins"/>
              </a:rPr>
              <a:t>finländska</a:t>
            </a:r>
            <a:r>
              <a:rPr lang="fi-FI" sz="1200" dirty="0">
                <a:latin typeface="Poppins"/>
                <a:cs typeface="Poppins"/>
                <a:sym typeface="Poppins"/>
              </a:rPr>
              <a:t> </a:t>
            </a:r>
            <a:r>
              <a:rPr lang="fi-FI" sz="1200" dirty="0" err="1">
                <a:latin typeface="Poppins"/>
                <a:cs typeface="Poppins"/>
                <a:sym typeface="Poppins"/>
              </a:rPr>
              <a:t>högskolor</a:t>
            </a:r>
            <a:endParaRPr kumimoji="0" lang="en-FI"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Rectangle 4">
            <a:extLst>
              <a:ext uri="{FF2B5EF4-FFF2-40B4-BE49-F238E27FC236}">
                <a16:creationId xmlns:a16="http://schemas.microsoft.com/office/drawing/2014/main" id="{DD7F201C-BDAF-7E48-9268-7BAADAE75DA0}"/>
              </a:ext>
            </a:extLst>
          </p:cNvPr>
          <p:cNvSpPr/>
          <p:nvPr/>
        </p:nvSpPr>
        <p:spPr>
          <a:xfrm>
            <a:off x="554515" y="4390300"/>
            <a:ext cx="4228500"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8800" b="1" i="0" u="none" strike="noStrike" kern="0" cap="none" spc="-300" normalizeH="0" baseline="0" noProof="0" dirty="0">
                <a:ln>
                  <a:noFill/>
                </a:ln>
                <a:solidFill>
                  <a:srgbClr val="000000"/>
                </a:solidFill>
                <a:effectLst/>
                <a:uLnTx/>
                <a:uFillTx/>
                <a:latin typeface="Poppins"/>
                <a:ea typeface="Poppins"/>
                <a:cs typeface="Poppins"/>
                <a:sym typeface="Poppins"/>
              </a:rPr>
              <a:t>27 000</a:t>
            </a:r>
            <a:r>
              <a:rPr kumimoji="0" lang="fi-FI" sz="8800" b="0" i="0" u="none" strike="noStrike" kern="0" cap="none" spc="-300" normalizeH="0" baseline="0" noProof="0" dirty="0">
                <a:ln>
                  <a:noFill/>
                </a:ln>
                <a:solidFill>
                  <a:srgbClr val="000000"/>
                </a:solidFill>
                <a:effectLst/>
                <a:uLnTx/>
                <a:uFillTx/>
                <a:latin typeface="Poppins"/>
                <a:ea typeface="Poppins"/>
                <a:cs typeface="Poppins"/>
                <a:sym typeface="Poppins"/>
              </a:rPr>
              <a:t> </a:t>
            </a:r>
            <a:endParaRPr kumimoji="0" lang="en-FI" sz="8800" b="0" i="0" u="none" strike="noStrike" kern="0" cap="none" spc="-300" normalizeH="0" baseline="0" noProof="0" dirty="0">
              <a:ln>
                <a:noFill/>
              </a:ln>
              <a:solidFill>
                <a:srgbClr val="000000"/>
              </a:solidFill>
              <a:effectLst/>
              <a:uLnTx/>
              <a:uFillTx/>
              <a:latin typeface="Arial"/>
              <a:cs typeface="Arial"/>
              <a:sym typeface="Arial"/>
            </a:endParaRPr>
          </a:p>
        </p:txBody>
      </p:sp>
      <p:sp>
        <p:nvSpPr>
          <p:cNvPr id="6" name="Rectangle 5">
            <a:extLst>
              <a:ext uri="{FF2B5EF4-FFF2-40B4-BE49-F238E27FC236}">
                <a16:creationId xmlns:a16="http://schemas.microsoft.com/office/drawing/2014/main" id="{746EA72D-D149-B145-A17F-F291F7E19302}"/>
              </a:ext>
            </a:extLst>
          </p:cNvPr>
          <p:cNvSpPr/>
          <p:nvPr/>
        </p:nvSpPr>
        <p:spPr>
          <a:xfrm>
            <a:off x="604064" y="5576216"/>
            <a:ext cx="215636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200" dirty="0" err="1">
                <a:latin typeface="Poppins"/>
                <a:cs typeface="Poppins"/>
                <a:sym typeface="Poppins"/>
              </a:rPr>
              <a:t>anställda</a:t>
            </a:r>
            <a:r>
              <a:rPr lang="fi-FI" sz="1200" dirty="0">
                <a:latin typeface="Poppins"/>
                <a:cs typeface="Poppins"/>
                <a:sym typeface="Poppins"/>
              </a:rPr>
              <a:t> </a:t>
            </a:r>
            <a:r>
              <a:rPr lang="fi-FI" sz="1200" dirty="0" err="1">
                <a:latin typeface="Poppins"/>
                <a:cs typeface="Poppins"/>
                <a:sym typeface="Poppins"/>
              </a:rPr>
              <a:t>på</a:t>
            </a:r>
            <a:r>
              <a:rPr lang="fi-FI" sz="1200" dirty="0">
                <a:latin typeface="Poppins"/>
                <a:cs typeface="Poppins"/>
                <a:sym typeface="Poppins"/>
              </a:rPr>
              <a:t> </a:t>
            </a:r>
            <a:r>
              <a:rPr lang="fi-FI" sz="1200" dirty="0" err="1">
                <a:latin typeface="Poppins"/>
                <a:cs typeface="Poppins"/>
                <a:sym typeface="Poppins"/>
              </a:rPr>
              <a:t>högskolorna</a:t>
            </a:r>
            <a:endParaRPr kumimoji="0" lang="en-FI"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Rectangle 6">
            <a:extLst>
              <a:ext uri="{FF2B5EF4-FFF2-40B4-BE49-F238E27FC236}">
                <a16:creationId xmlns:a16="http://schemas.microsoft.com/office/drawing/2014/main" id="{92C95339-130D-1A42-A519-87261364B575}"/>
              </a:ext>
            </a:extLst>
          </p:cNvPr>
          <p:cNvSpPr/>
          <p:nvPr/>
        </p:nvSpPr>
        <p:spPr>
          <a:xfrm>
            <a:off x="472529" y="2025019"/>
            <a:ext cx="4873194"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8800" b="1" i="0" u="none" strike="noStrike" kern="0" cap="none" spc="-300" normalizeH="0" baseline="0" noProof="0" dirty="0">
                <a:ln>
                  <a:noFill/>
                </a:ln>
                <a:solidFill>
                  <a:srgbClr val="000000"/>
                </a:solidFill>
                <a:effectLst/>
                <a:uLnTx/>
                <a:uFillTx/>
                <a:latin typeface="Poppins"/>
                <a:ea typeface="Poppins"/>
                <a:cs typeface="Poppins"/>
                <a:sym typeface="Poppins"/>
              </a:rPr>
              <a:t>300 000</a:t>
            </a:r>
            <a:r>
              <a:rPr kumimoji="0" lang="fi-FI" sz="8800" b="0" i="0" u="none" strike="noStrike" kern="0" cap="none" spc="-300" normalizeH="0" baseline="0" noProof="0" dirty="0">
                <a:ln>
                  <a:noFill/>
                </a:ln>
                <a:solidFill>
                  <a:srgbClr val="000000"/>
                </a:solidFill>
                <a:effectLst/>
                <a:uLnTx/>
                <a:uFillTx/>
                <a:latin typeface="Poppins"/>
                <a:ea typeface="Poppins"/>
                <a:cs typeface="Poppins"/>
                <a:sym typeface="Poppins"/>
              </a:rPr>
              <a:t> </a:t>
            </a:r>
            <a:endParaRPr kumimoji="0" lang="en-FI" sz="8800" b="0" i="0" u="none" strike="noStrike" kern="0" cap="none" spc="-300" normalizeH="0" baseline="0" noProof="0" dirty="0">
              <a:ln>
                <a:noFill/>
              </a:ln>
              <a:solidFill>
                <a:srgbClr val="000000"/>
              </a:solidFill>
              <a:effectLst/>
              <a:uLnTx/>
              <a:uFillTx/>
              <a:latin typeface="Arial"/>
              <a:cs typeface="Arial"/>
              <a:sym typeface="Arial"/>
            </a:endParaRPr>
          </a:p>
        </p:txBody>
      </p:sp>
      <p:sp>
        <p:nvSpPr>
          <p:cNvPr id="8" name="Rectangle 7">
            <a:extLst>
              <a:ext uri="{FF2B5EF4-FFF2-40B4-BE49-F238E27FC236}">
                <a16:creationId xmlns:a16="http://schemas.microsoft.com/office/drawing/2014/main" id="{771E1B98-3D60-C44F-B7E4-C7AFAA720CD7}"/>
              </a:ext>
            </a:extLst>
          </p:cNvPr>
          <p:cNvSpPr/>
          <p:nvPr/>
        </p:nvSpPr>
        <p:spPr>
          <a:xfrm>
            <a:off x="667212" y="3240721"/>
            <a:ext cx="241009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200" dirty="0" err="1">
                <a:latin typeface="Poppins"/>
                <a:cs typeface="Poppins"/>
                <a:sym typeface="Poppins"/>
              </a:rPr>
              <a:t>högskolestuderande</a:t>
            </a:r>
            <a:endParaRPr kumimoji="0" lang="en-FI"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Rectangle 8">
            <a:extLst>
              <a:ext uri="{FF2B5EF4-FFF2-40B4-BE49-F238E27FC236}">
                <a16:creationId xmlns:a16="http://schemas.microsoft.com/office/drawing/2014/main" id="{B54F370A-61A7-0943-A244-D362028C0AA1}"/>
              </a:ext>
            </a:extLst>
          </p:cNvPr>
          <p:cNvSpPr/>
          <p:nvPr/>
        </p:nvSpPr>
        <p:spPr>
          <a:xfrm>
            <a:off x="9252129" y="2025019"/>
            <a:ext cx="1914514"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8800" b="1" i="0" u="none" strike="noStrike" kern="0" cap="none" spc="-300" normalizeH="0" baseline="0" noProof="0" dirty="0">
                <a:ln>
                  <a:noFill/>
                </a:ln>
                <a:solidFill>
                  <a:srgbClr val="000000"/>
                </a:solidFill>
                <a:effectLst/>
                <a:uLnTx/>
                <a:uFillTx/>
                <a:latin typeface="Poppins"/>
                <a:ea typeface="Poppins"/>
                <a:cs typeface="Poppins"/>
                <a:sym typeface="Poppins"/>
              </a:rPr>
              <a:t>10</a:t>
            </a:r>
            <a:endParaRPr kumimoji="0" lang="en-FI" sz="8800" b="0" i="0" u="none" strike="noStrike" kern="0" cap="none" spc="-300" normalizeH="0" baseline="0" noProof="0" dirty="0">
              <a:ln>
                <a:noFill/>
              </a:ln>
              <a:solidFill>
                <a:srgbClr val="000000"/>
              </a:solidFill>
              <a:effectLst/>
              <a:uLnTx/>
              <a:uFillTx/>
              <a:latin typeface="Arial"/>
              <a:cs typeface="Arial"/>
              <a:sym typeface="Arial"/>
            </a:endParaRPr>
          </a:p>
        </p:txBody>
      </p:sp>
      <p:sp>
        <p:nvSpPr>
          <p:cNvPr id="10" name="Rectangle 9">
            <a:extLst>
              <a:ext uri="{FF2B5EF4-FFF2-40B4-BE49-F238E27FC236}">
                <a16:creationId xmlns:a16="http://schemas.microsoft.com/office/drawing/2014/main" id="{F0FF75B6-7D72-6B4B-BD18-FD42647B37DD}"/>
              </a:ext>
            </a:extLst>
          </p:cNvPr>
          <p:cNvSpPr/>
          <p:nvPr/>
        </p:nvSpPr>
        <p:spPr>
          <a:xfrm>
            <a:off x="9377487" y="3256471"/>
            <a:ext cx="34657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dirty="0" err="1">
                <a:latin typeface="Poppins"/>
                <a:ea typeface="Poppins"/>
                <a:cs typeface="Poppins"/>
                <a:sym typeface="Poppins"/>
              </a:rPr>
              <a:t>år</a:t>
            </a:r>
            <a:endParaRPr kumimoji="0" lang="fi-FI" sz="1200" b="0" i="0" u="none" strike="noStrike" kern="0" cap="none" spc="0" normalizeH="0" baseline="0" noProof="0" dirty="0">
              <a:ln>
                <a:noFill/>
              </a:ln>
              <a:solidFill>
                <a:srgbClr val="000000"/>
              </a:solidFill>
              <a:effectLst/>
              <a:uLnTx/>
              <a:uFillTx/>
              <a:latin typeface="Poppins"/>
              <a:ea typeface="Poppins"/>
              <a:cs typeface="Poppins"/>
              <a:sym typeface="Poppins"/>
            </a:endParaRPr>
          </a:p>
        </p:txBody>
      </p:sp>
      <p:sp>
        <p:nvSpPr>
          <p:cNvPr id="11" name="Rectangle 10">
            <a:extLst>
              <a:ext uri="{FF2B5EF4-FFF2-40B4-BE49-F238E27FC236}">
                <a16:creationId xmlns:a16="http://schemas.microsoft.com/office/drawing/2014/main" id="{8D773B6E-EB25-F140-B315-F9AD6B6C2C2E}"/>
              </a:ext>
            </a:extLst>
          </p:cNvPr>
          <p:cNvSpPr/>
          <p:nvPr/>
        </p:nvSpPr>
        <p:spPr>
          <a:xfrm>
            <a:off x="5025488" y="4360501"/>
            <a:ext cx="2187665"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8800" b="1" i="0" u="none" strike="noStrike" kern="0" cap="none" spc="-300" normalizeH="0" baseline="0" noProof="0" dirty="0">
                <a:ln>
                  <a:noFill/>
                </a:ln>
                <a:solidFill>
                  <a:srgbClr val="000000"/>
                </a:solidFill>
                <a:effectLst/>
                <a:uLnTx/>
                <a:uFillTx/>
                <a:latin typeface="Poppins"/>
                <a:cs typeface="Poppins"/>
                <a:sym typeface="Poppins"/>
              </a:rPr>
              <a:t>320</a:t>
            </a:r>
            <a:endParaRPr kumimoji="0" lang="en-FI" sz="8800" b="0" i="0" u="none" strike="noStrike" kern="0" cap="none" spc="-300" normalizeH="0" baseline="0" noProof="0" dirty="0">
              <a:ln>
                <a:noFill/>
              </a:ln>
              <a:solidFill>
                <a:srgbClr val="000000"/>
              </a:solidFill>
              <a:effectLst/>
              <a:uLnTx/>
              <a:uFillTx/>
              <a:latin typeface="Arial"/>
              <a:cs typeface="Arial"/>
              <a:sym typeface="Arial"/>
            </a:endParaRPr>
          </a:p>
        </p:txBody>
      </p:sp>
      <p:sp>
        <p:nvSpPr>
          <p:cNvPr id="12" name="Rectangle 11">
            <a:extLst>
              <a:ext uri="{FF2B5EF4-FFF2-40B4-BE49-F238E27FC236}">
                <a16:creationId xmlns:a16="http://schemas.microsoft.com/office/drawing/2014/main" id="{08B22635-0B41-2D4B-848D-4074F06755D2}"/>
              </a:ext>
            </a:extLst>
          </p:cNvPr>
          <p:cNvSpPr/>
          <p:nvPr/>
        </p:nvSpPr>
        <p:spPr>
          <a:xfrm>
            <a:off x="5156087" y="5576216"/>
            <a:ext cx="156805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dirty="0" err="1">
                <a:latin typeface="Poppins"/>
                <a:ea typeface="Poppins"/>
                <a:cs typeface="Poppins"/>
                <a:sym typeface="Poppins"/>
              </a:rPr>
              <a:t>arbetar</a:t>
            </a:r>
            <a:r>
              <a:rPr lang="fi-FI" sz="1200" dirty="0">
                <a:latin typeface="Poppins"/>
                <a:ea typeface="Poppins"/>
                <a:cs typeface="Poppins"/>
                <a:sym typeface="Poppins"/>
              </a:rPr>
              <a:t> i </a:t>
            </a:r>
            <a:r>
              <a:rPr lang="fi-FI" sz="1200" dirty="0" err="1">
                <a:latin typeface="Poppins"/>
                <a:ea typeface="Poppins"/>
                <a:cs typeface="Poppins"/>
                <a:sym typeface="Poppins"/>
              </a:rPr>
              <a:t>projektet</a:t>
            </a:r>
            <a:endParaRPr kumimoji="0" lang="fi-FI" sz="1200" b="0" i="0" u="none" strike="noStrike" kern="0" cap="none" spc="0" normalizeH="0" baseline="0" noProof="0" dirty="0">
              <a:ln>
                <a:noFill/>
              </a:ln>
              <a:solidFill>
                <a:srgbClr val="000000"/>
              </a:solidFill>
              <a:effectLst/>
              <a:uLnTx/>
              <a:uFillTx/>
              <a:latin typeface="Poppins"/>
              <a:ea typeface="Poppins"/>
              <a:cs typeface="Poppins"/>
              <a:sym typeface="Poppins"/>
            </a:endParaRPr>
          </a:p>
        </p:txBody>
      </p:sp>
      <p:sp>
        <p:nvSpPr>
          <p:cNvPr id="13" name="Rectangle 12">
            <a:extLst>
              <a:ext uri="{FF2B5EF4-FFF2-40B4-BE49-F238E27FC236}">
                <a16:creationId xmlns:a16="http://schemas.microsoft.com/office/drawing/2014/main" id="{E97448C6-D25D-C54E-A672-B011F3D5E0EC}"/>
              </a:ext>
            </a:extLst>
          </p:cNvPr>
          <p:cNvSpPr/>
          <p:nvPr/>
        </p:nvSpPr>
        <p:spPr>
          <a:xfrm>
            <a:off x="7945681" y="4360501"/>
            <a:ext cx="4680073" cy="1446550"/>
          </a:xfrm>
          <a:prstGeom prst="rect">
            <a:avLst/>
          </a:prstGeom>
        </p:spPr>
        <p:txBody>
          <a:bodyPr wrap="square" anchor="t">
            <a:spAutoFit/>
          </a:bodyPr>
          <a:lstStyle/>
          <a:p>
            <a:pPr>
              <a:defRPr/>
            </a:pPr>
            <a:r>
              <a:rPr lang="fi-FI" sz="8800" b="1" spc="-300" dirty="0">
                <a:latin typeface="Poppins"/>
                <a:ea typeface="Poppins"/>
                <a:cs typeface="Poppins"/>
                <a:sym typeface="Poppins"/>
              </a:rPr>
              <a:t>48 </a:t>
            </a:r>
            <a:r>
              <a:rPr kumimoji="0" lang="fi-FI" sz="8800" b="1" i="0" u="none" strike="noStrike" kern="0" cap="none" spc="-300" normalizeH="0" baseline="0" noProof="0" dirty="0">
                <a:ln>
                  <a:noFill/>
                </a:ln>
                <a:solidFill>
                  <a:srgbClr val="000000"/>
                </a:solidFill>
                <a:effectLst/>
                <a:uLnTx/>
                <a:uFillTx/>
                <a:latin typeface="Poppins"/>
                <a:ea typeface="Poppins"/>
                <a:cs typeface="Poppins"/>
                <a:sym typeface="Poppins"/>
              </a:rPr>
              <a:t>M€</a:t>
            </a:r>
            <a:r>
              <a:rPr lang="fi-FI" sz="8800" spc="-300" dirty="0">
                <a:latin typeface="Poppins"/>
                <a:ea typeface="Poppins"/>
                <a:cs typeface="Poppins"/>
                <a:sym typeface="Poppins"/>
              </a:rPr>
              <a:t> </a:t>
            </a:r>
            <a:endParaRPr kumimoji="0" lang="en-FI" sz="8800" b="0" i="0" u="none" strike="noStrike" kern="0" cap="none" spc="-300" normalizeH="0" baseline="0" noProof="0" dirty="0">
              <a:ln>
                <a:noFill/>
              </a:ln>
              <a:solidFill>
                <a:srgbClr val="000000"/>
              </a:solidFill>
              <a:effectLst/>
              <a:uLnTx/>
              <a:uFillTx/>
              <a:latin typeface="Arial"/>
              <a:cs typeface="Arial"/>
              <a:sym typeface="Arial"/>
            </a:endParaRPr>
          </a:p>
        </p:txBody>
      </p:sp>
      <p:sp>
        <p:nvSpPr>
          <p:cNvPr id="14" name="Rectangle 13">
            <a:extLst>
              <a:ext uri="{FF2B5EF4-FFF2-40B4-BE49-F238E27FC236}">
                <a16:creationId xmlns:a16="http://schemas.microsoft.com/office/drawing/2014/main" id="{68DE18DE-94AD-324C-BF5E-A721EBED45CF}"/>
              </a:ext>
            </a:extLst>
          </p:cNvPr>
          <p:cNvSpPr/>
          <p:nvPr/>
        </p:nvSpPr>
        <p:spPr>
          <a:xfrm>
            <a:off x="8078068" y="5576216"/>
            <a:ext cx="1760418" cy="461665"/>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200" dirty="0" err="1">
                <a:latin typeface="Poppins"/>
                <a:ea typeface="Poppins"/>
                <a:cs typeface="Poppins"/>
                <a:sym typeface="Poppins"/>
              </a:rPr>
              <a:t>budget</a:t>
            </a:r>
            <a:r>
              <a:rPr lang="fi-FI" sz="1200" dirty="0">
                <a:latin typeface="Poppins"/>
                <a:ea typeface="Poppins"/>
                <a:cs typeface="Poppins"/>
                <a:sym typeface="Poppins"/>
              </a:rPr>
              <a:t> för </a:t>
            </a:r>
            <a:r>
              <a:rPr lang="fi-FI" sz="1200" dirty="0" err="1">
                <a:latin typeface="Poppins"/>
                <a:ea typeface="Poppins"/>
                <a:cs typeface="Poppins"/>
                <a:sym typeface="Poppins"/>
              </a:rPr>
              <a:t>projektet</a:t>
            </a:r>
            <a:r>
              <a:rPr kumimoji="0" lang="fi-FI" sz="1200" b="0" i="0" u="none" strike="noStrike" kern="0" cap="none" spc="0" normalizeH="0" baseline="0" noProof="0" dirty="0">
                <a:ln>
                  <a:noFill/>
                </a:ln>
                <a:solidFill>
                  <a:srgbClr val="000000"/>
                </a:solidFill>
                <a:effectLst/>
                <a:uLnTx/>
                <a:uFillTx/>
                <a:latin typeface="Poppins"/>
                <a:ea typeface="Poppins"/>
                <a:cs typeface="Poppins"/>
                <a:sym typeface="Poppins"/>
              </a:rPr>
              <a:t> </a:t>
            </a:r>
            <a:br>
              <a:rPr lang="fi-FI" sz="1200" b="0" i="0" u="none" strike="noStrike" kern="0" cap="none" spc="0" baseline="0" noProof="0" dirty="0">
                <a:solidFill>
                  <a:srgbClr val="000000"/>
                </a:solidFill>
                <a:latin typeface="Poppins"/>
                <a:ea typeface="Poppins"/>
                <a:cs typeface="Poppins"/>
              </a:rPr>
            </a:br>
            <a:r>
              <a:rPr kumimoji="0" lang="fi-FI" sz="1200" b="0" i="0" u="none" strike="noStrike" kern="0" cap="none" spc="0" normalizeH="0" baseline="0" noProof="0" dirty="0">
                <a:ln>
                  <a:noFill/>
                </a:ln>
                <a:solidFill>
                  <a:srgbClr val="000000"/>
                </a:solidFill>
                <a:effectLst/>
                <a:uLnTx/>
                <a:uFillTx/>
                <a:latin typeface="Poppins"/>
                <a:ea typeface="Poppins"/>
                <a:cs typeface="Poppins"/>
                <a:sym typeface="Poppins"/>
              </a:rPr>
              <a:t>(</a:t>
            </a:r>
            <a:r>
              <a:rPr lang="fi-FI" sz="1200" dirty="0">
                <a:latin typeface="Poppins"/>
                <a:ea typeface="Poppins"/>
                <a:cs typeface="Poppins"/>
                <a:sym typeface="Poppins"/>
              </a:rPr>
              <a:t>12/2023</a:t>
            </a:r>
            <a:r>
              <a:rPr kumimoji="0" lang="fi-FI" sz="1200" b="0" i="0" u="none" strike="noStrike" kern="0" cap="none" spc="0" normalizeH="0" baseline="0" noProof="0" dirty="0">
                <a:ln>
                  <a:noFill/>
                </a:ln>
                <a:solidFill>
                  <a:srgbClr val="000000"/>
                </a:solidFill>
                <a:effectLst/>
                <a:uLnTx/>
                <a:uFillTx/>
                <a:latin typeface="Poppins"/>
                <a:ea typeface="Poppins"/>
                <a:cs typeface="Poppins"/>
                <a:sym typeface="Poppins"/>
              </a:rPr>
              <a:t>)</a:t>
            </a:r>
            <a:endParaRPr kumimoji="0" lang="en-FI"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43388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DC7F0BCD-6649-A749-BC60-6658D8C1FACE}"/>
              </a:ext>
            </a:extLst>
          </p:cNvPr>
          <p:cNvPicPr>
            <a:picLocks noChangeAspect="1"/>
          </p:cNvPicPr>
          <p:nvPr/>
        </p:nvPicPr>
        <p:blipFill rotWithShape="1">
          <a:blip r:embed="rId3"/>
          <a:srcRect l="4580" t="2718" r="24250"/>
          <a:stretch/>
        </p:blipFill>
        <p:spPr>
          <a:xfrm>
            <a:off x="4453952" y="0"/>
            <a:ext cx="7738048" cy="7055056"/>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9203D7B6-0243-B949-A62F-8C3C58D26F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7850"/>
          <a:stretch/>
        </p:blipFill>
        <p:spPr>
          <a:xfrm rot="5400000">
            <a:off x="3816470" y="637483"/>
            <a:ext cx="6858002" cy="5583038"/>
          </a:xfrm>
          <a:prstGeom prst="rect">
            <a:avLst/>
          </a:prstGeom>
        </p:spPr>
      </p:pic>
      <p:sp>
        <p:nvSpPr>
          <p:cNvPr id="2" name="Title 1">
            <a:extLst>
              <a:ext uri="{FF2B5EF4-FFF2-40B4-BE49-F238E27FC236}">
                <a16:creationId xmlns:a16="http://schemas.microsoft.com/office/drawing/2014/main" id="{6C267FD3-3349-EA42-BF3F-EF6E0F632409}"/>
              </a:ext>
            </a:extLst>
          </p:cNvPr>
          <p:cNvSpPr>
            <a:spLocks noGrp="1"/>
          </p:cNvSpPr>
          <p:nvPr>
            <p:ph type="ctrTitle"/>
          </p:nvPr>
        </p:nvSpPr>
        <p:spPr>
          <a:xfrm>
            <a:off x="587375" y="2149660"/>
            <a:ext cx="6289802" cy="2558679"/>
          </a:xfrm>
        </p:spPr>
        <p:txBody>
          <a:bodyPr/>
          <a:lstStyle/>
          <a:p>
            <a:pPr lvl="0">
              <a:lnSpc>
                <a:spcPct val="90000"/>
              </a:lnSpc>
            </a:pPr>
            <a:r>
              <a:rPr lang="fi-FI" sz="4800" dirty="0" err="1">
                <a:solidFill>
                  <a:schemeClr val="tx1"/>
                </a:solidFill>
              </a:rPr>
              <a:t>Projektet</a:t>
            </a:r>
            <a:r>
              <a:rPr lang="fi-FI" sz="4800" dirty="0">
                <a:solidFill>
                  <a:schemeClr val="tx1"/>
                </a:solidFill>
              </a:rPr>
              <a:t> </a:t>
            </a:r>
            <a:r>
              <a:rPr lang="fi-FI" sz="4800" dirty="0" err="1">
                <a:solidFill>
                  <a:schemeClr val="tx1"/>
                </a:solidFill>
              </a:rPr>
              <a:t>lever</a:t>
            </a:r>
            <a:r>
              <a:rPr lang="fi-FI" sz="4800" dirty="0">
                <a:solidFill>
                  <a:schemeClr val="tx1"/>
                </a:solidFill>
              </a:rPr>
              <a:t> </a:t>
            </a:r>
            <a:r>
              <a:rPr lang="fi-FI" sz="4800" dirty="0" err="1">
                <a:solidFill>
                  <a:schemeClr val="tx1"/>
                </a:solidFill>
              </a:rPr>
              <a:t>på</a:t>
            </a:r>
            <a:r>
              <a:rPr lang="fi-FI" sz="4800" dirty="0">
                <a:solidFill>
                  <a:schemeClr val="tx1"/>
                </a:solidFill>
              </a:rPr>
              <a:t> ett </a:t>
            </a:r>
            <a:r>
              <a:rPr lang="fi-FI" sz="4800" dirty="0" err="1">
                <a:solidFill>
                  <a:schemeClr val="tx1"/>
                </a:solidFill>
              </a:rPr>
              <a:t>jämlikt</a:t>
            </a:r>
            <a:r>
              <a:rPr lang="fi-FI" sz="4800" dirty="0">
                <a:solidFill>
                  <a:schemeClr val="tx1"/>
                </a:solidFill>
              </a:rPr>
              <a:t> och </a:t>
            </a:r>
            <a:r>
              <a:rPr lang="fi-FI" sz="4800" dirty="0" err="1">
                <a:solidFill>
                  <a:schemeClr val="tx1"/>
                </a:solidFill>
              </a:rPr>
              <a:t>öppet</a:t>
            </a:r>
            <a:r>
              <a:rPr lang="fi-FI" sz="4800" dirty="0">
                <a:solidFill>
                  <a:schemeClr val="tx1"/>
                </a:solidFill>
              </a:rPr>
              <a:t> </a:t>
            </a:r>
            <a:r>
              <a:rPr lang="fi-FI" sz="4800" dirty="0" err="1">
                <a:solidFill>
                  <a:schemeClr val="tx1"/>
                </a:solidFill>
              </a:rPr>
              <a:t>besluts-fattande</a:t>
            </a:r>
            <a:endParaRPr lang="en-FI" sz="4800" dirty="0">
              <a:solidFill>
                <a:schemeClr val="tx1"/>
              </a:solidFill>
            </a:endParaRPr>
          </a:p>
        </p:txBody>
      </p:sp>
      <p:pic>
        <p:nvPicPr>
          <p:cNvPr id="8" name="Google Shape;16;p1">
            <a:extLst>
              <a:ext uri="{FF2B5EF4-FFF2-40B4-BE49-F238E27FC236}">
                <a16:creationId xmlns:a16="http://schemas.microsoft.com/office/drawing/2014/main" id="{0D50C13E-6677-4747-98C6-BD6D971D308F}"/>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24585" y="233888"/>
            <a:ext cx="2044327" cy="782270"/>
          </a:xfrm>
          <a:prstGeom prst="rect">
            <a:avLst/>
          </a:prstGeom>
          <a:noFill/>
          <a:ln>
            <a:noFill/>
          </a:ln>
        </p:spPr>
      </p:pic>
    </p:spTree>
    <p:extLst>
      <p:ext uri="{BB962C8B-B14F-4D97-AF65-F5344CB8AC3E}">
        <p14:creationId xmlns:p14="http://schemas.microsoft.com/office/powerpoint/2010/main" val="1804640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21"/>
          <p:cNvSpPr txBox="1">
            <a:spLocks noGrp="1"/>
          </p:cNvSpPr>
          <p:nvPr>
            <p:ph type="body" idx="1"/>
          </p:nvPr>
        </p:nvSpPr>
        <p:spPr>
          <a:xfrm>
            <a:off x="8347258" y="3549645"/>
            <a:ext cx="3393688" cy="2612483"/>
          </a:xfrm>
          <a:prstGeom prst="rect">
            <a:avLst/>
          </a:prstGeom>
          <a:noFill/>
          <a:ln>
            <a:noFill/>
          </a:ln>
        </p:spPr>
        <p:txBody>
          <a:bodyPr spcFirstLastPara="1" wrap="square" lIns="0" tIns="0" rIns="0" bIns="0" anchor="t" anchorCtr="0">
            <a:noAutofit/>
          </a:bodyPr>
          <a:lstStyle/>
          <a:p>
            <a:pPr marL="0" lvl="0" indent="0">
              <a:lnSpc>
                <a:spcPct val="100000"/>
              </a:lnSpc>
              <a:buNone/>
            </a:pPr>
            <a:r>
              <a:rPr lang="sv-SE" sz="1600" b="1" dirty="0"/>
              <a:t>Projektbyrån</a:t>
            </a:r>
            <a:br>
              <a:rPr lang="sv-SE" sz="1600" dirty="0"/>
            </a:br>
            <a:r>
              <a:rPr lang="sv-SE" sz="1600" dirty="0"/>
              <a:t>praktisk genomförare</a:t>
            </a:r>
          </a:p>
          <a:p>
            <a:pPr marL="0" lvl="0" indent="0">
              <a:lnSpc>
                <a:spcPct val="100000"/>
              </a:lnSpc>
              <a:buNone/>
            </a:pPr>
            <a:endParaRPr lang="sv-SE" sz="1600" dirty="0"/>
          </a:p>
          <a:p>
            <a:pPr marL="179387" lvl="0" indent="-166687">
              <a:lnSpc>
                <a:spcPct val="100000"/>
              </a:lnSpc>
              <a:buSzPts val="1600"/>
            </a:pPr>
            <a:r>
              <a:rPr lang="sv-SE" sz="1600" dirty="0"/>
              <a:t>Planerar och genomför praktiska åtgärder i projektet</a:t>
            </a:r>
          </a:p>
          <a:p>
            <a:pPr marL="179387" lvl="0" indent="-166687">
              <a:lnSpc>
                <a:spcPct val="100000"/>
              </a:lnSpc>
              <a:buSzPts val="1600"/>
            </a:pPr>
            <a:r>
              <a:rPr lang="sv-SE" sz="1600" dirty="0"/>
              <a:t>Projektledaren är Hanna Nordlund</a:t>
            </a:r>
          </a:p>
        </p:txBody>
      </p:sp>
      <p:cxnSp>
        <p:nvCxnSpPr>
          <p:cNvPr id="8" name="Straight Connector 7">
            <a:extLst>
              <a:ext uri="{FF2B5EF4-FFF2-40B4-BE49-F238E27FC236}">
                <a16:creationId xmlns:a16="http://schemas.microsoft.com/office/drawing/2014/main" id="{4A831CBA-91A8-E544-B267-A12D4FC5E78A}"/>
              </a:ext>
            </a:extLst>
          </p:cNvPr>
          <p:cNvCxnSpPr>
            <a:cxnSpLocks/>
          </p:cNvCxnSpPr>
          <p:nvPr/>
        </p:nvCxnSpPr>
        <p:spPr>
          <a:xfrm flipH="1">
            <a:off x="3937111" y="2159112"/>
            <a:ext cx="4009383"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1764054-A383-0E4C-AB33-5E2593967E6C}"/>
              </a:ext>
            </a:extLst>
          </p:cNvPr>
          <p:cNvCxnSpPr>
            <a:cxnSpLocks/>
          </p:cNvCxnSpPr>
          <p:nvPr/>
        </p:nvCxnSpPr>
        <p:spPr>
          <a:xfrm>
            <a:off x="451054" y="2740093"/>
            <a:ext cx="0" cy="3200876"/>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E796C8-D4F4-0440-B29D-3AB7796D41D4}"/>
              </a:ext>
            </a:extLst>
          </p:cNvPr>
          <p:cNvCxnSpPr>
            <a:cxnSpLocks/>
          </p:cNvCxnSpPr>
          <p:nvPr/>
        </p:nvCxnSpPr>
        <p:spPr>
          <a:xfrm flipV="1">
            <a:off x="5951711" y="1538531"/>
            <a:ext cx="0" cy="618694"/>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0F58352-EC3B-5E4C-9F3D-14C3755329AB}"/>
              </a:ext>
            </a:extLst>
          </p:cNvPr>
          <p:cNvSpPr txBox="1"/>
          <p:nvPr/>
        </p:nvSpPr>
        <p:spPr>
          <a:xfrm>
            <a:off x="3937111" y="878472"/>
            <a:ext cx="4029199" cy="646331"/>
          </a:xfrm>
          <a:prstGeom prst="rect">
            <a:avLst/>
          </a:prstGeom>
          <a:noFill/>
        </p:spPr>
        <p:txBody>
          <a:bodyPr wrap="square" rtlCol="0">
            <a:spAutoFit/>
          </a:bodyPr>
          <a:lstStyle/>
          <a:p>
            <a:pPr algn="ctr"/>
            <a:r>
              <a:rPr lang="fi-FI" sz="1800" dirty="0">
                <a:solidFill>
                  <a:schemeClr val="tx1"/>
                </a:solidFill>
                <a:latin typeface="Poppins"/>
                <a:ea typeface="Poppins"/>
                <a:cs typeface="Poppins"/>
                <a:sym typeface="Poppins"/>
              </a:rPr>
              <a:t>Ett </a:t>
            </a:r>
            <a:r>
              <a:rPr lang="fi-FI" sz="1800" dirty="0" err="1">
                <a:solidFill>
                  <a:schemeClr val="tx1"/>
                </a:solidFill>
                <a:latin typeface="Poppins"/>
                <a:ea typeface="Poppins"/>
                <a:cs typeface="Poppins"/>
                <a:sym typeface="Poppins"/>
              </a:rPr>
              <a:t>gemensamt</a:t>
            </a:r>
            <a:r>
              <a:rPr lang="fi-FI" sz="1800" dirty="0">
                <a:solidFill>
                  <a:schemeClr val="tx1"/>
                </a:solidFill>
                <a:latin typeface="Poppins"/>
                <a:ea typeface="Poppins"/>
                <a:cs typeface="Poppins"/>
                <a:sym typeface="Poppins"/>
              </a:rPr>
              <a:t> </a:t>
            </a:r>
            <a:r>
              <a:rPr lang="fi-FI" sz="1800" dirty="0" err="1">
                <a:solidFill>
                  <a:schemeClr val="tx1"/>
                </a:solidFill>
                <a:latin typeface="Poppins"/>
                <a:ea typeface="Poppins"/>
                <a:cs typeface="Poppins"/>
                <a:sym typeface="Poppins"/>
              </a:rPr>
              <a:t>projekt</a:t>
            </a:r>
            <a:r>
              <a:rPr lang="fi-FI" sz="1800" dirty="0">
                <a:solidFill>
                  <a:schemeClr val="tx1"/>
                </a:solidFill>
                <a:latin typeface="Poppins"/>
                <a:ea typeface="Poppins"/>
                <a:cs typeface="Poppins"/>
                <a:sym typeface="Poppins"/>
              </a:rPr>
              <a:t> för alla </a:t>
            </a:r>
            <a:r>
              <a:rPr lang="fi-FI" sz="1800" dirty="0" err="1">
                <a:solidFill>
                  <a:schemeClr val="tx1"/>
                </a:solidFill>
                <a:latin typeface="Poppins"/>
                <a:ea typeface="Poppins"/>
                <a:cs typeface="Poppins"/>
                <a:sym typeface="Poppins"/>
              </a:rPr>
              <a:t>finländska</a:t>
            </a:r>
            <a:r>
              <a:rPr lang="fi-FI" sz="1800" dirty="0">
                <a:solidFill>
                  <a:schemeClr val="tx1"/>
                </a:solidFill>
                <a:latin typeface="Poppins"/>
                <a:ea typeface="Poppins"/>
                <a:cs typeface="Poppins"/>
                <a:sym typeface="Poppins"/>
              </a:rPr>
              <a:t> </a:t>
            </a:r>
            <a:r>
              <a:rPr lang="fi-FI" sz="1800" b="1" dirty="0" err="1">
                <a:solidFill>
                  <a:schemeClr val="tx1"/>
                </a:solidFill>
                <a:latin typeface="Poppins"/>
                <a:ea typeface="Poppins"/>
                <a:cs typeface="Poppins"/>
                <a:sym typeface="Poppins"/>
              </a:rPr>
              <a:t>högskolor</a:t>
            </a:r>
            <a:endParaRPr lang="en-FI" sz="1800" dirty="0">
              <a:latin typeface="Poppins" pitchFamily="2" charset="77"/>
              <a:cs typeface="Poppins" pitchFamily="2" charset="77"/>
            </a:endParaRPr>
          </a:p>
        </p:txBody>
      </p:sp>
      <p:sp>
        <p:nvSpPr>
          <p:cNvPr id="4" name="TextBox 3">
            <a:extLst>
              <a:ext uri="{FF2B5EF4-FFF2-40B4-BE49-F238E27FC236}">
                <a16:creationId xmlns:a16="http://schemas.microsoft.com/office/drawing/2014/main" id="{A4FF7FDF-9B10-EC4D-906C-751CDB376967}"/>
              </a:ext>
            </a:extLst>
          </p:cNvPr>
          <p:cNvSpPr txBox="1"/>
          <p:nvPr/>
        </p:nvSpPr>
        <p:spPr>
          <a:xfrm>
            <a:off x="4440840" y="2437476"/>
            <a:ext cx="2946684" cy="2308324"/>
          </a:xfrm>
          <a:prstGeom prst="rect">
            <a:avLst/>
          </a:prstGeom>
          <a:noFill/>
        </p:spPr>
        <p:txBody>
          <a:bodyPr wrap="square" rtlCol="0">
            <a:spAutoFit/>
          </a:bodyPr>
          <a:lstStyle/>
          <a:p>
            <a:pPr lvl="0">
              <a:buSzPts val="1800"/>
            </a:pPr>
            <a:r>
              <a:rPr lang="fi-FI" sz="1600" b="1" dirty="0" err="1">
                <a:latin typeface="Poppins"/>
                <a:cs typeface="Poppins"/>
                <a:sym typeface="Poppins"/>
              </a:rPr>
              <a:t>Generalmötet</a:t>
            </a:r>
            <a:br>
              <a:rPr lang="fi-FI" sz="1600" dirty="0">
                <a:latin typeface="Poppins"/>
                <a:cs typeface="Poppins"/>
                <a:sym typeface="Poppins"/>
              </a:rPr>
            </a:br>
            <a:r>
              <a:rPr lang="fi-FI" sz="1600" dirty="0" err="1">
                <a:latin typeface="Poppins"/>
                <a:cs typeface="Poppins"/>
                <a:sym typeface="Poppins"/>
              </a:rPr>
              <a:t>högsta</a:t>
            </a:r>
            <a:r>
              <a:rPr lang="fi-FI" sz="1600" dirty="0">
                <a:latin typeface="Poppins"/>
                <a:cs typeface="Poppins"/>
                <a:sym typeface="Poppins"/>
              </a:rPr>
              <a:t> </a:t>
            </a:r>
            <a:r>
              <a:rPr lang="fi-FI" sz="1600" dirty="0" err="1">
                <a:latin typeface="Poppins"/>
                <a:cs typeface="Poppins"/>
                <a:sym typeface="Poppins"/>
              </a:rPr>
              <a:t>beslutsfattare</a:t>
            </a:r>
            <a:r>
              <a:rPr lang="fi-FI" sz="1600" dirty="0">
                <a:latin typeface="Poppins"/>
                <a:cs typeface="Poppins"/>
                <a:sym typeface="Poppins"/>
              </a:rPr>
              <a:t>/</a:t>
            </a:r>
          </a:p>
          <a:p>
            <a:pPr lvl="0">
              <a:buSzPts val="1800"/>
            </a:pPr>
            <a:r>
              <a:rPr lang="fi-FI" sz="1600" dirty="0" err="1">
                <a:latin typeface="Poppins"/>
                <a:cs typeface="Poppins"/>
                <a:sym typeface="Poppins"/>
              </a:rPr>
              <a:t>beslutsfattande</a:t>
            </a:r>
            <a:r>
              <a:rPr lang="fi-FI" sz="1600" dirty="0">
                <a:latin typeface="Poppins"/>
                <a:cs typeface="Poppins"/>
                <a:sym typeface="Poppins"/>
              </a:rPr>
              <a:t> </a:t>
            </a:r>
            <a:r>
              <a:rPr lang="fi-FI" sz="1600" dirty="0" err="1">
                <a:latin typeface="Poppins"/>
                <a:cs typeface="Poppins"/>
                <a:sym typeface="Poppins"/>
              </a:rPr>
              <a:t>organ</a:t>
            </a:r>
            <a:endParaRPr lang="fi-FI" sz="1600" dirty="0">
              <a:latin typeface="Poppins"/>
              <a:cs typeface="Poppins"/>
              <a:sym typeface="Poppins"/>
            </a:endParaRPr>
          </a:p>
          <a:p>
            <a:pPr lvl="0">
              <a:buSzPts val="1800"/>
            </a:pPr>
            <a:endParaRPr lang="fi-FI" sz="1600" dirty="0">
              <a:latin typeface="Poppins"/>
              <a:cs typeface="Poppins"/>
              <a:sym typeface="Poppins"/>
            </a:endParaRPr>
          </a:p>
          <a:p>
            <a:pPr marL="179387" lvl="0" indent="-166687">
              <a:buSzPts val="1600"/>
              <a:buFont typeface="Arial"/>
              <a:buChar char="•"/>
            </a:pPr>
            <a:r>
              <a:rPr lang="fi-FI" sz="1600" dirty="0" err="1">
                <a:latin typeface="Poppins"/>
                <a:cs typeface="Poppins"/>
                <a:sym typeface="Poppins"/>
              </a:rPr>
              <a:t>Godkänner</a:t>
            </a:r>
            <a:r>
              <a:rPr lang="fi-FI" sz="1600" dirty="0">
                <a:latin typeface="Poppins"/>
                <a:cs typeface="Poppins"/>
                <a:sym typeface="Poppins"/>
              </a:rPr>
              <a:t> </a:t>
            </a:r>
            <a:r>
              <a:rPr lang="fi-FI" sz="1600" dirty="0" err="1">
                <a:latin typeface="Poppins"/>
                <a:cs typeface="Poppins"/>
                <a:sym typeface="Poppins"/>
              </a:rPr>
              <a:t>handlingsplanen</a:t>
            </a:r>
            <a:r>
              <a:rPr lang="fi-FI" sz="1600" dirty="0">
                <a:latin typeface="Poppins"/>
                <a:cs typeface="Poppins"/>
                <a:sym typeface="Poppins"/>
              </a:rPr>
              <a:t> </a:t>
            </a:r>
            <a:r>
              <a:rPr lang="fi-FI" sz="1600" dirty="0" err="1">
                <a:latin typeface="Poppins"/>
                <a:cs typeface="Poppins"/>
                <a:sym typeface="Poppins"/>
              </a:rPr>
              <a:t>och</a:t>
            </a:r>
            <a:r>
              <a:rPr lang="fi-FI" sz="1600" dirty="0">
                <a:latin typeface="Poppins"/>
                <a:cs typeface="Poppins"/>
                <a:sym typeface="Poppins"/>
              </a:rPr>
              <a:t> </a:t>
            </a:r>
            <a:r>
              <a:rPr lang="fi-FI" sz="1600" dirty="0" err="1">
                <a:latin typeface="Poppins"/>
                <a:cs typeface="Poppins"/>
                <a:sym typeface="Poppins"/>
              </a:rPr>
              <a:t>budgeten</a:t>
            </a:r>
            <a:endParaRPr lang="fi-FI" sz="1600" dirty="0">
              <a:latin typeface="Poppins"/>
              <a:cs typeface="Poppins"/>
              <a:sym typeface="Poppins"/>
            </a:endParaRPr>
          </a:p>
          <a:p>
            <a:pPr marL="179387" lvl="0" indent="-166687">
              <a:buSzPts val="1600"/>
              <a:buFont typeface="Arial"/>
              <a:buChar char="•"/>
            </a:pPr>
            <a:r>
              <a:rPr lang="fi-FI" sz="1600" dirty="0" err="1">
                <a:latin typeface="Poppins"/>
                <a:cs typeface="Poppins"/>
                <a:sym typeface="Poppins"/>
              </a:rPr>
              <a:t>Består</a:t>
            </a:r>
            <a:r>
              <a:rPr lang="fi-FI" sz="1600" dirty="0">
                <a:latin typeface="Poppins"/>
                <a:cs typeface="Poppins"/>
                <a:sym typeface="Poppins"/>
              </a:rPr>
              <a:t> av </a:t>
            </a:r>
            <a:r>
              <a:rPr lang="fi-FI" sz="1600" dirty="0" err="1">
                <a:latin typeface="Poppins"/>
                <a:cs typeface="Poppins"/>
                <a:sym typeface="Poppins"/>
              </a:rPr>
              <a:t>högskole-representanter</a:t>
            </a:r>
            <a:endParaRPr lang="en-FI" sz="1600" dirty="0"/>
          </a:p>
        </p:txBody>
      </p:sp>
      <p:sp>
        <p:nvSpPr>
          <p:cNvPr id="5" name="TextBox 4">
            <a:extLst>
              <a:ext uri="{FF2B5EF4-FFF2-40B4-BE49-F238E27FC236}">
                <a16:creationId xmlns:a16="http://schemas.microsoft.com/office/drawing/2014/main" id="{9C3FE9E7-9C8A-B143-8D67-B077AB18847B}"/>
              </a:ext>
            </a:extLst>
          </p:cNvPr>
          <p:cNvSpPr txBox="1"/>
          <p:nvPr/>
        </p:nvSpPr>
        <p:spPr>
          <a:xfrm>
            <a:off x="859138" y="3078647"/>
            <a:ext cx="2946688" cy="2554545"/>
          </a:xfrm>
          <a:prstGeom prst="rect">
            <a:avLst/>
          </a:prstGeom>
          <a:noFill/>
        </p:spPr>
        <p:txBody>
          <a:bodyPr wrap="square" rtlCol="0" anchor="t">
            <a:spAutoFit/>
          </a:bodyPr>
          <a:lstStyle/>
          <a:p>
            <a:pPr lvl="0">
              <a:buSzPts val="1800"/>
            </a:pPr>
            <a:r>
              <a:rPr lang="fi-FI" sz="1600" b="1" dirty="0" err="1">
                <a:latin typeface="Poppins"/>
                <a:cs typeface="Poppins"/>
                <a:sym typeface="Poppins"/>
              </a:rPr>
              <a:t>Styrgruppen</a:t>
            </a:r>
            <a:r>
              <a:rPr lang="fi-FI" sz="1600" dirty="0">
                <a:latin typeface="Poppins"/>
                <a:cs typeface="Poppins"/>
                <a:sym typeface="Poppins"/>
              </a:rPr>
              <a:t> </a:t>
            </a:r>
            <a:br>
              <a:rPr lang="fi-FI" sz="1600" dirty="0">
                <a:latin typeface="Poppins"/>
                <a:cs typeface="Poppins"/>
              </a:rPr>
            </a:br>
            <a:r>
              <a:rPr lang="fi-FI" sz="1600" dirty="0" err="1">
                <a:latin typeface="Poppins"/>
                <a:cs typeface="Poppins"/>
                <a:sym typeface="Poppins"/>
              </a:rPr>
              <a:t>operativ</a:t>
            </a:r>
            <a:r>
              <a:rPr lang="fi-FI" sz="1600" dirty="0">
                <a:latin typeface="Poppins"/>
                <a:cs typeface="Poppins"/>
                <a:sym typeface="Poppins"/>
              </a:rPr>
              <a:t> </a:t>
            </a:r>
            <a:r>
              <a:rPr lang="fi-FI" sz="1600" dirty="0" err="1">
                <a:latin typeface="Poppins"/>
                <a:cs typeface="Poppins"/>
                <a:sym typeface="Poppins"/>
              </a:rPr>
              <a:t>styrning</a:t>
            </a:r>
            <a:endParaRPr lang="fi-FI" sz="1600" dirty="0">
              <a:latin typeface="Poppins"/>
              <a:cs typeface="Poppins"/>
              <a:sym typeface="Poppins"/>
            </a:endParaRPr>
          </a:p>
          <a:p>
            <a:pPr lvl="0">
              <a:buSzPts val="1800"/>
            </a:pPr>
            <a:endParaRPr lang="fi-FI" sz="1600" dirty="0">
              <a:latin typeface="Poppins"/>
              <a:cs typeface="Poppins"/>
              <a:sym typeface="Poppins"/>
            </a:endParaRPr>
          </a:p>
          <a:p>
            <a:pPr marL="179387" lvl="0" indent="-166687">
              <a:buSzPts val="1600"/>
              <a:buFont typeface="Arial"/>
              <a:buChar char="•"/>
            </a:pPr>
            <a:r>
              <a:rPr lang="fi-FI" sz="1600" dirty="0" err="1">
                <a:latin typeface="Poppins"/>
                <a:cs typeface="Poppins"/>
                <a:sym typeface="Poppins"/>
              </a:rPr>
              <a:t>Strategisk</a:t>
            </a:r>
            <a:r>
              <a:rPr lang="fi-FI" sz="1600" dirty="0">
                <a:latin typeface="Poppins"/>
                <a:cs typeface="Poppins"/>
                <a:sym typeface="Poppins"/>
              </a:rPr>
              <a:t> </a:t>
            </a:r>
            <a:r>
              <a:rPr lang="fi-FI" sz="1600" dirty="0" err="1">
                <a:latin typeface="Poppins"/>
                <a:cs typeface="Poppins"/>
                <a:sym typeface="Poppins"/>
              </a:rPr>
              <a:t>projektledning</a:t>
            </a:r>
            <a:r>
              <a:rPr lang="fi-FI" sz="1600" dirty="0">
                <a:latin typeface="Poppins"/>
                <a:cs typeface="Poppins"/>
                <a:sym typeface="Poppins"/>
              </a:rPr>
              <a:t> </a:t>
            </a:r>
            <a:r>
              <a:rPr lang="fi-FI" sz="1600" dirty="0" err="1">
                <a:latin typeface="Poppins"/>
                <a:cs typeface="Poppins"/>
                <a:sym typeface="Poppins"/>
              </a:rPr>
              <a:t>och</a:t>
            </a:r>
            <a:r>
              <a:rPr lang="fi-FI" sz="1600" dirty="0">
                <a:latin typeface="Poppins"/>
                <a:cs typeface="Poppins"/>
                <a:sym typeface="Poppins"/>
              </a:rPr>
              <a:t> </a:t>
            </a:r>
            <a:r>
              <a:rPr lang="fi-FI" sz="1600" dirty="0" err="1">
                <a:latin typeface="Poppins"/>
                <a:cs typeface="Poppins"/>
                <a:sym typeface="Poppins"/>
              </a:rPr>
              <a:t>säkerställning</a:t>
            </a:r>
            <a:r>
              <a:rPr lang="fi-FI" sz="1600" dirty="0">
                <a:latin typeface="Poppins"/>
                <a:cs typeface="Poppins"/>
                <a:sym typeface="Poppins"/>
              </a:rPr>
              <a:t> av </a:t>
            </a:r>
            <a:r>
              <a:rPr lang="fi-FI" sz="1600" dirty="0" err="1">
                <a:latin typeface="Poppins"/>
                <a:cs typeface="Poppins"/>
                <a:sym typeface="Poppins"/>
              </a:rPr>
              <a:t>samarbetet</a:t>
            </a:r>
            <a:r>
              <a:rPr lang="fi-FI" sz="1600" dirty="0">
                <a:latin typeface="Poppins"/>
                <a:cs typeface="Poppins"/>
                <a:sym typeface="Poppins"/>
              </a:rPr>
              <a:t> </a:t>
            </a:r>
            <a:r>
              <a:rPr lang="fi-FI" sz="1600" dirty="0" err="1">
                <a:latin typeface="Poppins"/>
                <a:cs typeface="Poppins"/>
                <a:sym typeface="Poppins"/>
              </a:rPr>
              <a:t>mellan</a:t>
            </a:r>
            <a:r>
              <a:rPr lang="fi-FI" sz="1600" dirty="0">
                <a:latin typeface="Poppins"/>
                <a:cs typeface="Poppins"/>
                <a:sym typeface="Poppins"/>
              </a:rPr>
              <a:t> </a:t>
            </a:r>
            <a:r>
              <a:rPr lang="fi-FI" sz="1600" dirty="0" err="1">
                <a:latin typeface="Poppins"/>
                <a:cs typeface="Poppins"/>
                <a:sym typeface="Poppins"/>
              </a:rPr>
              <a:t>intressenter</a:t>
            </a:r>
            <a:r>
              <a:rPr lang="fi-FI" sz="1600" dirty="0">
                <a:latin typeface="Poppins"/>
                <a:cs typeface="Poppins"/>
                <a:sym typeface="Poppins"/>
              </a:rPr>
              <a:t> </a:t>
            </a:r>
          </a:p>
          <a:p>
            <a:pPr marL="179070" lvl="0" indent="-166370">
              <a:buSzPts val="1600"/>
              <a:buFont typeface="Arial"/>
              <a:buChar char="•"/>
            </a:pPr>
            <a:r>
              <a:rPr lang="fi-FI" sz="1600" dirty="0" err="1">
                <a:latin typeface="Poppins"/>
                <a:cs typeface="Poppins"/>
                <a:sym typeface="Poppins"/>
              </a:rPr>
              <a:t>Ledaren</a:t>
            </a:r>
            <a:r>
              <a:rPr lang="fi-FI" sz="1600" dirty="0">
                <a:latin typeface="Poppins"/>
                <a:cs typeface="Poppins"/>
                <a:sym typeface="Poppins"/>
              </a:rPr>
              <a:t> </a:t>
            </a:r>
            <a:r>
              <a:rPr lang="fi-FI" sz="1600" dirty="0" err="1">
                <a:latin typeface="Poppins"/>
                <a:cs typeface="Poppins"/>
                <a:sym typeface="Poppins"/>
              </a:rPr>
              <a:t>är</a:t>
            </a:r>
            <a:r>
              <a:rPr lang="fi-FI" sz="1600" dirty="0">
                <a:latin typeface="Poppins"/>
                <a:cs typeface="Poppins"/>
                <a:sym typeface="Poppins"/>
              </a:rPr>
              <a:t> Ilkka Niemelä (Aalto-</a:t>
            </a:r>
            <a:r>
              <a:rPr lang="fi-FI" sz="1600" dirty="0" err="1">
                <a:latin typeface="Poppins"/>
                <a:cs typeface="Poppins"/>
                <a:sym typeface="Poppins"/>
              </a:rPr>
              <a:t>universitetet</a:t>
            </a:r>
            <a:r>
              <a:rPr lang="fi-FI" sz="1600" dirty="0">
                <a:latin typeface="Poppins"/>
                <a:cs typeface="Poppins"/>
                <a:sym typeface="Poppins"/>
              </a:rPr>
              <a:t>)</a:t>
            </a:r>
            <a:endParaRPr lang="fi-FI" sz="1600" dirty="0">
              <a:latin typeface="Poppins"/>
              <a:cs typeface="Poppins"/>
            </a:endParaRPr>
          </a:p>
          <a:p>
            <a:endParaRPr lang="en-FI" sz="1600" dirty="0"/>
          </a:p>
        </p:txBody>
      </p:sp>
      <p:cxnSp>
        <p:nvCxnSpPr>
          <p:cNvPr id="15" name="Straight Connector 9">
            <a:extLst>
              <a:ext uri="{FF2B5EF4-FFF2-40B4-BE49-F238E27FC236}">
                <a16:creationId xmlns:a16="http://schemas.microsoft.com/office/drawing/2014/main" id="{B7B77F56-F8B3-BD4A-B3B5-CA1A87B090DD}"/>
              </a:ext>
            </a:extLst>
          </p:cNvPr>
          <p:cNvCxnSpPr>
            <a:cxnSpLocks/>
          </p:cNvCxnSpPr>
          <p:nvPr/>
        </p:nvCxnSpPr>
        <p:spPr>
          <a:xfrm>
            <a:off x="11955877" y="3218264"/>
            <a:ext cx="0" cy="2693128"/>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9">
            <a:extLst>
              <a:ext uri="{FF2B5EF4-FFF2-40B4-BE49-F238E27FC236}">
                <a16:creationId xmlns:a16="http://schemas.microsoft.com/office/drawing/2014/main" id="{4D837479-A8E0-CF4B-B1A5-5547E7FC2F81}"/>
              </a:ext>
            </a:extLst>
          </p:cNvPr>
          <p:cNvCxnSpPr>
            <a:cxnSpLocks/>
          </p:cNvCxnSpPr>
          <p:nvPr/>
        </p:nvCxnSpPr>
        <p:spPr>
          <a:xfrm flipH="1">
            <a:off x="-3726920" y="2429285"/>
            <a:ext cx="3185" cy="2526409"/>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9">
            <a:extLst>
              <a:ext uri="{FF2B5EF4-FFF2-40B4-BE49-F238E27FC236}">
                <a16:creationId xmlns:a16="http://schemas.microsoft.com/office/drawing/2014/main" id="{CA1A87E0-BEF6-E245-B2D0-B414A42BACFB}"/>
              </a:ext>
            </a:extLst>
          </p:cNvPr>
          <p:cNvCxnSpPr>
            <a:cxnSpLocks/>
          </p:cNvCxnSpPr>
          <p:nvPr/>
        </p:nvCxnSpPr>
        <p:spPr>
          <a:xfrm>
            <a:off x="7946494" y="2177773"/>
            <a:ext cx="19598" cy="3763196"/>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9">
            <a:extLst>
              <a:ext uri="{FF2B5EF4-FFF2-40B4-BE49-F238E27FC236}">
                <a16:creationId xmlns:a16="http://schemas.microsoft.com/office/drawing/2014/main" id="{50AF270B-A480-644F-A8BC-1491CC105EB2}"/>
              </a:ext>
            </a:extLst>
          </p:cNvPr>
          <p:cNvCxnSpPr>
            <a:cxnSpLocks/>
          </p:cNvCxnSpPr>
          <p:nvPr/>
        </p:nvCxnSpPr>
        <p:spPr>
          <a:xfrm flipH="1">
            <a:off x="-7560118" y="2437476"/>
            <a:ext cx="3185" cy="2526409"/>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9">
            <a:extLst>
              <a:ext uri="{FF2B5EF4-FFF2-40B4-BE49-F238E27FC236}">
                <a16:creationId xmlns:a16="http://schemas.microsoft.com/office/drawing/2014/main" id="{01124673-D323-B241-B331-783737C5A91A}"/>
              </a:ext>
            </a:extLst>
          </p:cNvPr>
          <p:cNvCxnSpPr>
            <a:cxnSpLocks/>
          </p:cNvCxnSpPr>
          <p:nvPr/>
        </p:nvCxnSpPr>
        <p:spPr>
          <a:xfrm>
            <a:off x="3956708" y="2177773"/>
            <a:ext cx="0" cy="3763196"/>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CCA5E75-8636-9142-A923-DDF4E965752B}"/>
              </a:ext>
            </a:extLst>
          </p:cNvPr>
          <p:cNvCxnSpPr>
            <a:cxnSpLocks/>
          </p:cNvCxnSpPr>
          <p:nvPr/>
        </p:nvCxnSpPr>
        <p:spPr>
          <a:xfrm flipH="1">
            <a:off x="447869" y="2743943"/>
            <a:ext cx="3489242"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03276EA-2C6A-E948-99EF-1B9293A3AF32}"/>
              </a:ext>
            </a:extLst>
          </p:cNvPr>
          <p:cNvCxnSpPr>
            <a:cxnSpLocks/>
          </p:cNvCxnSpPr>
          <p:nvPr/>
        </p:nvCxnSpPr>
        <p:spPr>
          <a:xfrm flipH="1">
            <a:off x="7946494" y="3229976"/>
            <a:ext cx="4009383"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900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1038775" y="1153403"/>
            <a:ext cx="7718601" cy="4234806"/>
          </a:xfrm>
          <a:prstGeom prst="rect">
            <a:avLst/>
          </a:prstGeom>
          <a:noFill/>
          <a:ln>
            <a:noFill/>
          </a:ln>
        </p:spPr>
        <p:txBody>
          <a:bodyPr spcFirstLastPara="1" wrap="square" lIns="0" tIns="0" rIns="0" bIns="0" anchor="ctr" anchorCtr="0">
            <a:noAutofit/>
          </a:bodyPr>
          <a:lstStyle/>
          <a:p>
            <a:pPr lvl="0">
              <a:buSzPts val="3000"/>
            </a:pPr>
            <a:r>
              <a:rPr lang="fi-FI" sz="4400" b="0" dirty="0" err="1">
                <a:latin typeface="Poppins Medium" pitchFamily="2" charset="77"/>
                <a:cs typeface="Poppins Medium" pitchFamily="2" charset="77"/>
              </a:rPr>
              <a:t>Att</a:t>
            </a:r>
            <a:r>
              <a:rPr lang="fi-FI" sz="4400" b="0" dirty="0">
                <a:latin typeface="Poppins Medium" pitchFamily="2" charset="77"/>
                <a:cs typeface="Poppins Medium" pitchFamily="2" charset="77"/>
              </a:rPr>
              <a:t> </a:t>
            </a:r>
            <a:r>
              <a:rPr lang="fi-FI" sz="4400" b="0" dirty="0" err="1">
                <a:latin typeface="Poppins Medium" pitchFamily="2" charset="77"/>
                <a:cs typeface="Poppins Medium" pitchFamily="2" charset="77"/>
              </a:rPr>
              <a:t>ta</a:t>
            </a:r>
            <a:r>
              <a:rPr lang="fi-FI" sz="4400" b="0" dirty="0">
                <a:latin typeface="Poppins Medium" pitchFamily="2" charset="77"/>
                <a:cs typeface="Poppins Medium" pitchFamily="2" charset="77"/>
              </a:rPr>
              <a:t> </a:t>
            </a:r>
            <a:r>
              <a:rPr lang="fi-FI" sz="4400" b="0" dirty="0" err="1">
                <a:latin typeface="Poppins Medium" pitchFamily="2" charset="77"/>
                <a:cs typeface="Poppins Medium" pitchFamily="2" charset="77"/>
              </a:rPr>
              <a:t>hand</a:t>
            </a:r>
            <a:r>
              <a:rPr lang="fi-FI" sz="4400" b="0" dirty="0">
                <a:latin typeface="Poppins Medium" pitchFamily="2" charset="77"/>
                <a:cs typeface="Poppins Medium" pitchFamily="2" charset="77"/>
              </a:rPr>
              <a:t> </a:t>
            </a:r>
            <a:r>
              <a:rPr lang="fi-FI" sz="4400" b="0" dirty="0" err="1">
                <a:latin typeface="Poppins Medium" pitchFamily="2" charset="77"/>
                <a:cs typeface="Poppins Medium" pitchFamily="2" charset="77"/>
              </a:rPr>
              <a:t>om</a:t>
            </a:r>
            <a:r>
              <a:rPr lang="fi-FI" sz="4400" b="0" dirty="0">
                <a:latin typeface="Poppins Medium" pitchFamily="2" charset="77"/>
                <a:cs typeface="Poppins Medium" pitchFamily="2" charset="77"/>
              </a:rPr>
              <a:t> </a:t>
            </a:r>
            <a:r>
              <a:rPr lang="fi-FI" sz="4400" b="0" dirty="0" err="1">
                <a:latin typeface="Poppins Medium" pitchFamily="2" charset="77"/>
                <a:cs typeface="Poppins Medium" pitchFamily="2" charset="77"/>
              </a:rPr>
              <a:t>det</a:t>
            </a:r>
            <a:r>
              <a:rPr lang="fi-FI" sz="4400" b="0" dirty="0">
                <a:latin typeface="Poppins Medium" pitchFamily="2" charset="77"/>
                <a:cs typeface="Poppins Medium" pitchFamily="2" charset="77"/>
              </a:rPr>
              <a:t> </a:t>
            </a:r>
            <a:r>
              <a:rPr lang="fi-FI" sz="4400" b="0" dirty="0" err="1">
                <a:latin typeface="Poppins Medium" pitchFamily="2" charset="77"/>
                <a:cs typeface="Poppins Medium" pitchFamily="2" charset="77"/>
              </a:rPr>
              <a:t>bästa</a:t>
            </a:r>
            <a:r>
              <a:rPr lang="fi-FI" sz="4400" b="0" dirty="0">
                <a:latin typeface="Poppins Medium" pitchFamily="2" charset="77"/>
                <a:cs typeface="Poppins Medium" pitchFamily="2" charset="77"/>
              </a:rPr>
              <a:t> </a:t>
            </a:r>
            <a:r>
              <a:rPr lang="fi-FI" sz="4400" b="0" dirty="0" err="1">
                <a:latin typeface="Poppins Medium" pitchFamily="2" charset="77"/>
                <a:cs typeface="Poppins Medium" pitchFamily="2" charset="77"/>
              </a:rPr>
              <a:t>lärandet</a:t>
            </a:r>
            <a:r>
              <a:rPr lang="fi-FI" sz="4400" b="0" dirty="0">
                <a:latin typeface="Poppins Medium" pitchFamily="2" charset="77"/>
                <a:cs typeface="Poppins Medium" pitchFamily="2" charset="77"/>
              </a:rPr>
              <a:t> i </a:t>
            </a:r>
            <a:r>
              <a:rPr lang="fi-FI" sz="4400" b="0" dirty="0" err="1">
                <a:latin typeface="Poppins Medium" pitchFamily="2" charset="77"/>
                <a:cs typeface="Poppins Medium" pitchFamily="2" charset="77"/>
              </a:rPr>
              <a:t>världen</a:t>
            </a:r>
            <a:r>
              <a:rPr lang="fi-FI" sz="4400" b="0" dirty="0">
                <a:latin typeface="Poppins Medium" pitchFamily="2" charset="77"/>
                <a:cs typeface="Poppins Medium" pitchFamily="2" charset="77"/>
              </a:rPr>
              <a:t> </a:t>
            </a:r>
            <a:r>
              <a:rPr lang="fi-FI" sz="4400" b="0" dirty="0" err="1">
                <a:latin typeface="Poppins Medium" pitchFamily="2" charset="77"/>
                <a:cs typeface="Poppins Medium" pitchFamily="2" charset="77"/>
              </a:rPr>
              <a:t>är</a:t>
            </a:r>
            <a:r>
              <a:rPr lang="fi-FI" sz="4400" b="0" dirty="0">
                <a:latin typeface="Poppins Medium" pitchFamily="2" charset="77"/>
                <a:cs typeface="Poppins Medium" pitchFamily="2" charset="77"/>
              </a:rPr>
              <a:t> en </a:t>
            </a:r>
            <a:r>
              <a:rPr lang="fi-FI" sz="4400" b="0" dirty="0" err="1">
                <a:latin typeface="Poppins Medium" pitchFamily="2" charset="77"/>
                <a:cs typeface="Poppins Medium" pitchFamily="2" charset="77"/>
              </a:rPr>
              <a:t>garanti</a:t>
            </a:r>
            <a:r>
              <a:rPr lang="fi-FI" sz="4400" b="0" dirty="0">
                <a:latin typeface="Poppins Medium" pitchFamily="2" charset="77"/>
                <a:cs typeface="Poppins Medium" pitchFamily="2" charset="77"/>
              </a:rPr>
              <a:t> för </a:t>
            </a:r>
            <a:r>
              <a:rPr lang="fi-FI" sz="4400" b="0" dirty="0" err="1">
                <a:latin typeface="Poppins Medium" pitchFamily="2" charset="77"/>
                <a:cs typeface="Poppins Medium" pitchFamily="2" charset="77"/>
              </a:rPr>
              <a:t>Finlands</a:t>
            </a:r>
            <a:r>
              <a:rPr lang="fi-FI" sz="4400" b="0" dirty="0">
                <a:latin typeface="Poppins Medium" pitchFamily="2" charset="77"/>
                <a:cs typeface="Poppins Medium" pitchFamily="2" charset="77"/>
              </a:rPr>
              <a:t> </a:t>
            </a:r>
            <a:r>
              <a:rPr lang="fi-FI" sz="4400" b="0" dirty="0" err="1">
                <a:latin typeface="Poppins Medium" pitchFamily="2" charset="77"/>
                <a:cs typeface="Poppins Medium" pitchFamily="2" charset="77"/>
              </a:rPr>
              <a:t>konkurrenskraft</a:t>
            </a:r>
            <a:r>
              <a:rPr lang="fi-FI" sz="4400" b="0" dirty="0">
                <a:latin typeface="Poppins Medium" pitchFamily="2" charset="77"/>
                <a:cs typeface="Poppins Medium" pitchFamily="2" charset="77"/>
              </a:rPr>
              <a:t> i </a:t>
            </a:r>
            <a:r>
              <a:rPr lang="fi-FI" sz="4400" b="0" dirty="0" err="1">
                <a:latin typeface="Poppins Medium" pitchFamily="2" charset="77"/>
                <a:cs typeface="Poppins Medium" pitchFamily="2" charset="77"/>
              </a:rPr>
              <a:t>framtiden</a:t>
            </a:r>
            <a:r>
              <a:rPr lang="fi-FI" sz="4400" b="0" dirty="0">
                <a:latin typeface="Poppins Medium" pitchFamily="2" charset="77"/>
                <a:cs typeface="Poppins Medium" pitchFamily="2" charset="77"/>
              </a:rPr>
              <a:t>.</a:t>
            </a:r>
          </a:p>
        </p:txBody>
      </p:sp>
      <p:sp>
        <p:nvSpPr>
          <p:cNvPr id="2" name="TextBox 1">
            <a:extLst>
              <a:ext uri="{FF2B5EF4-FFF2-40B4-BE49-F238E27FC236}">
                <a16:creationId xmlns:a16="http://schemas.microsoft.com/office/drawing/2014/main" id="{88D4338F-788C-5248-9D75-CA771246CEE6}"/>
              </a:ext>
            </a:extLst>
          </p:cNvPr>
          <p:cNvSpPr txBox="1"/>
          <p:nvPr/>
        </p:nvSpPr>
        <p:spPr>
          <a:xfrm>
            <a:off x="374352" y="1153403"/>
            <a:ext cx="755335" cy="2400657"/>
          </a:xfrm>
          <a:prstGeom prst="rect">
            <a:avLst/>
          </a:prstGeom>
          <a:noFill/>
        </p:spPr>
        <p:txBody>
          <a:bodyPr wrap="none" rtlCol="0">
            <a:spAutoFit/>
          </a:bodyPr>
          <a:lstStyle/>
          <a:p>
            <a:r>
              <a:rPr lang="en-FI" sz="15000" dirty="0">
                <a:latin typeface="Poppins ExtraLight" pitchFamily="2" charset="77"/>
                <a:cs typeface="Poppins ExtraLight" pitchFamily="2" charset="77"/>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 name="Kuva 2" descr="Kuva, joka sisältää kohteen henkilö, sininen&#10;&#10;Kuvaus luotu automaattisesti">
            <a:extLst>
              <a:ext uri="{FF2B5EF4-FFF2-40B4-BE49-F238E27FC236}">
                <a16:creationId xmlns:a16="http://schemas.microsoft.com/office/drawing/2014/main" id="{821C0A72-1D06-9F44-8B1F-23BF434E9C78}"/>
              </a:ext>
            </a:extLst>
          </p:cNvPr>
          <p:cNvPicPr>
            <a:picLocks noChangeAspect="1"/>
          </p:cNvPicPr>
          <p:nvPr/>
        </p:nvPicPr>
        <p:blipFill rotWithShape="1">
          <a:blip r:embed="rId3"/>
          <a:srcRect t="14575" r="19052" b="32917"/>
          <a:stretch/>
        </p:blipFill>
        <p:spPr>
          <a:xfrm>
            <a:off x="5143499" y="0"/>
            <a:ext cx="7048501" cy="6857999"/>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9203D7B6-0243-B949-A62F-8C3C58D26F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7850"/>
          <a:stretch/>
        </p:blipFill>
        <p:spPr>
          <a:xfrm rot="5400000">
            <a:off x="3816470" y="637479"/>
            <a:ext cx="6858002" cy="5583038"/>
          </a:xfrm>
          <a:prstGeom prst="rect">
            <a:avLst/>
          </a:prstGeom>
        </p:spPr>
      </p:pic>
      <p:sp>
        <p:nvSpPr>
          <p:cNvPr id="6" name="Title 1">
            <a:extLst>
              <a:ext uri="{FF2B5EF4-FFF2-40B4-BE49-F238E27FC236}">
                <a16:creationId xmlns:a16="http://schemas.microsoft.com/office/drawing/2014/main" id="{027F68A1-B180-5544-96AB-19F003869039}"/>
              </a:ext>
            </a:extLst>
          </p:cNvPr>
          <p:cNvSpPr>
            <a:spLocks noGrp="1"/>
          </p:cNvSpPr>
          <p:nvPr>
            <p:ph type="ctrTitle"/>
          </p:nvPr>
        </p:nvSpPr>
        <p:spPr>
          <a:xfrm>
            <a:off x="587375" y="2428990"/>
            <a:ext cx="4251325" cy="2000020"/>
          </a:xfrm>
        </p:spPr>
        <p:txBody>
          <a:bodyPr/>
          <a:lstStyle/>
          <a:p>
            <a:pPr lvl="0">
              <a:lnSpc>
                <a:spcPct val="90000"/>
              </a:lnSpc>
            </a:pPr>
            <a:r>
              <a:rPr lang="fi-FI" sz="3200" dirty="0" err="1">
                <a:solidFill>
                  <a:schemeClr val="tx1"/>
                </a:solidFill>
              </a:rPr>
              <a:t>Scenario</a:t>
            </a:r>
            <a:br>
              <a:rPr lang="fi-FI" sz="3200" dirty="0">
                <a:solidFill>
                  <a:schemeClr val="tx1"/>
                </a:solidFill>
              </a:rPr>
            </a:br>
            <a:br>
              <a:rPr lang="fi-FI" sz="3200" dirty="0">
                <a:solidFill>
                  <a:schemeClr val="tx1"/>
                </a:solidFill>
              </a:rPr>
            </a:br>
            <a:r>
              <a:rPr lang="fi-FI" sz="1600" b="0" dirty="0">
                <a:solidFill>
                  <a:schemeClr val="tx1"/>
                </a:solidFill>
              </a:rPr>
              <a:t>I Finland </a:t>
            </a:r>
            <a:r>
              <a:rPr lang="fi-FI" sz="1600" b="0" dirty="0" err="1">
                <a:solidFill>
                  <a:schemeClr val="tx1"/>
                </a:solidFill>
              </a:rPr>
              <a:t>finns</a:t>
            </a:r>
            <a:r>
              <a:rPr lang="fi-FI" sz="1600" b="0" dirty="0">
                <a:solidFill>
                  <a:schemeClr val="tx1"/>
                </a:solidFill>
              </a:rPr>
              <a:t> </a:t>
            </a:r>
            <a:r>
              <a:rPr lang="fi-FI" sz="1600" b="0" dirty="0" err="1">
                <a:solidFill>
                  <a:schemeClr val="tx1"/>
                </a:solidFill>
              </a:rPr>
              <a:t>det</a:t>
            </a:r>
            <a:r>
              <a:rPr lang="fi-FI" sz="1600" b="0" dirty="0">
                <a:solidFill>
                  <a:schemeClr val="tx1"/>
                </a:solidFill>
              </a:rPr>
              <a:t> ett </a:t>
            </a:r>
            <a:r>
              <a:rPr lang="fi-FI" sz="1600" b="0" dirty="0" err="1">
                <a:solidFill>
                  <a:schemeClr val="tx1"/>
                </a:solidFill>
              </a:rPr>
              <a:t>internationellt</a:t>
            </a:r>
            <a:r>
              <a:rPr lang="fi-FI" sz="1600" b="0" dirty="0">
                <a:solidFill>
                  <a:schemeClr val="tx1"/>
                </a:solidFill>
              </a:rPr>
              <a:t> </a:t>
            </a:r>
            <a:r>
              <a:rPr lang="fi-FI" sz="1600" b="0" dirty="0" err="1">
                <a:solidFill>
                  <a:schemeClr val="tx1"/>
                </a:solidFill>
              </a:rPr>
              <a:t>uppskattat</a:t>
            </a:r>
            <a:r>
              <a:rPr lang="fi-FI" sz="1600" b="0" dirty="0">
                <a:solidFill>
                  <a:schemeClr val="tx1"/>
                </a:solidFill>
              </a:rPr>
              <a:t> </a:t>
            </a:r>
            <a:r>
              <a:rPr lang="fi-FI" sz="1600" b="0" dirty="0" err="1">
                <a:solidFill>
                  <a:schemeClr val="tx1"/>
                </a:solidFill>
              </a:rPr>
              <a:t>öppet</a:t>
            </a:r>
            <a:r>
              <a:rPr lang="fi-FI" sz="1600" b="0" dirty="0">
                <a:solidFill>
                  <a:schemeClr val="tx1"/>
                </a:solidFill>
              </a:rPr>
              <a:t> </a:t>
            </a:r>
            <a:r>
              <a:rPr lang="fi-FI" sz="1600" b="0" dirty="0" err="1">
                <a:solidFill>
                  <a:schemeClr val="tx1"/>
                </a:solidFill>
              </a:rPr>
              <a:t>ekosystem</a:t>
            </a:r>
            <a:r>
              <a:rPr lang="fi-FI" sz="1600" b="0" dirty="0">
                <a:solidFill>
                  <a:schemeClr val="tx1"/>
                </a:solidFill>
              </a:rPr>
              <a:t> för </a:t>
            </a:r>
            <a:r>
              <a:rPr lang="fi-FI" sz="1600" b="0" dirty="0" err="1">
                <a:solidFill>
                  <a:schemeClr val="tx1"/>
                </a:solidFill>
              </a:rPr>
              <a:t>lärande</a:t>
            </a:r>
            <a:r>
              <a:rPr lang="fi-FI" sz="1600" b="0" dirty="0">
                <a:solidFill>
                  <a:schemeClr val="tx1"/>
                </a:solidFill>
              </a:rPr>
              <a:t> </a:t>
            </a:r>
            <a:r>
              <a:rPr lang="fi-FI" sz="1600" b="0" dirty="0" err="1">
                <a:solidFill>
                  <a:schemeClr val="tx1"/>
                </a:solidFill>
              </a:rPr>
              <a:t>som</a:t>
            </a:r>
            <a:r>
              <a:rPr lang="fi-FI" sz="1600" b="0" dirty="0">
                <a:solidFill>
                  <a:schemeClr val="tx1"/>
                </a:solidFill>
              </a:rPr>
              <a:t> </a:t>
            </a:r>
            <a:r>
              <a:rPr lang="fi-FI" sz="1600" b="0" dirty="0" err="1">
                <a:solidFill>
                  <a:schemeClr val="tx1"/>
                </a:solidFill>
              </a:rPr>
              <a:t>är</a:t>
            </a:r>
            <a:r>
              <a:rPr lang="fi-FI" sz="1600" b="0" dirty="0">
                <a:solidFill>
                  <a:schemeClr val="tx1"/>
                </a:solidFill>
              </a:rPr>
              <a:t> </a:t>
            </a:r>
            <a:r>
              <a:rPr lang="fi-FI" sz="1600" b="0" dirty="0" err="1">
                <a:solidFill>
                  <a:schemeClr val="tx1"/>
                </a:solidFill>
              </a:rPr>
              <a:t>till</a:t>
            </a:r>
            <a:r>
              <a:rPr lang="fi-FI" sz="1600" b="0" dirty="0">
                <a:solidFill>
                  <a:schemeClr val="tx1"/>
                </a:solidFill>
              </a:rPr>
              <a:t> </a:t>
            </a:r>
            <a:r>
              <a:rPr lang="fi-FI" sz="1600" b="0" dirty="0" err="1">
                <a:solidFill>
                  <a:schemeClr val="tx1"/>
                </a:solidFill>
              </a:rPr>
              <a:t>stor</a:t>
            </a:r>
            <a:r>
              <a:rPr lang="fi-FI" sz="1600" b="0" dirty="0">
                <a:solidFill>
                  <a:schemeClr val="tx1"/>
                </a:solidFill>
              </a:rPr>
              <a:t> </a:t>
            </a:r>
            <a:r>
              <a:rPr lang="fi-FI" sz="1600" b="0" dirty="0" err="1">
                <a:solidFill>
                  <a:schemeClr val="tx1"/>
                </a:solidFill>
              </a:rPr>
              <a:t>nytta</a:t>
            </a:r>
            <a:r>
              <a:rPr lang="fi-FI" sz="1600" b="0" dirty="0">
                <a:solidFill>
                  <a:schemeClr val="tx1"/>
                </a:solidFill>
              </a:rPr>
              <a:t> för hela </a:t>
            </a:r>
            <a:r>
              <a:rPr lang="fi-FI" sz="1600" b="0" dirty="0" err="1">
                <a:solidFill>
                  <a:schemeClr val="tx1"/>
                </a:solidFill>
              </a:rPr>
              <a:t>samhället</a:t>
            </a:r>
            <a:r>
              <a:rPr lang="fi-FI" sz="1600" b="0" dirty="0">
                <a:solidFill>
                  <a:schemeClr val="tx1"/>
                </a:solidFill>
              </a:rPr>
              <a:t>. </a:t>
            </a:r>
            <a:endParaRPr lang="en-FI" sz="1600" b="0" dirty="0">
              <a:solidFill>
                <a:schemeClr val="tx1"/>
              </a:solidFill>
              <a:sym typeface="Arial"/>
            </a:endParaRPr>
          </a:p>
        </p:txBody>
      </p:sp>
      <p:pic>
        <p:nvPicPr>
          <p:cNvPr id="8" name="Google Shape;16;p1">
            <a:extLst>
              <a:ext uri="{FF2B5EF4-FFF2-40B4-BE49-F238E27FC236}">
                <a16:creationId xmlns:a16="http://schemas.microsoft.com/office/drawing/2014/main" id="{07E8D299-B292-BB42-9B33-440CB099B102}"/>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24585" y="233888"/>
            <a:ext cx="2044327" cy="782270"/>
          </a:xfrm>
          <a:prstGeom prst="rect">
            <a:avLst/>
          </a:prstGeom>
          <a:noFill/>
          <a:ln>
            <a:noFill/>
          </a:ln>
        </p:spPr>
      </p:pic>
    </p:spTree>
    <p:extLst>
      <p:ext uri="{BB962C8B-B14F-4D97-AF65-F5344CB8AC3E}">
        <p14:creationId xmlns:p14="http://schemas.microsoft.com/office/powerpoint/2010/main" val="3708286208"/>
      </p:ext>
    </p:extLst>
  </p:cSld>
  <p:clrMapOvr>
    <a:masterClrMapping/>
  </p:clrMapOvr>
</p:sld>
</file>

<file path=ppt/theme/theme1.xml><?xml version="1.0" encoding="utf-8"?>
<a:theme xmlns:a="http://schemas.openxmlformats.org/drawingml/2006/main" name="Digivisio_Poppins">
  <a:themeElements>
    <a:clrScheme name="Digivisio">
      <a:dk1>
        <a:srgbClr val="000000"/>
      </a:dk1>
      <a:lt1>
        <a:srgbClr val="FFFFFF"/>
      </a:lt1>
      <a:dk2>
        <a:srgbClr val="DADADA"/>
      </a:dk2>
      <a:lt2>
        <a:srgbClr val="EDEDED"/>
      </a:lt2>
      <a:accent1>
        <a:srgbClr val="000000"/>
      </a:accent1>
      <a:accent2>
        <a:srgbClr val="FFFF87"/>
      </a:accent2>
      <a:accent3>
        <a:srgbClr val="FFFFC3"/>
      </a:accent3>
      <a:accent4>
        <a:srgbClr val="FFFFE1"/>
      </a:accent4>
      <a:accent5>
        <a:srgbClr val="DCCEAC"/>
      </a:accent5>
      <a:accent6>
        <a:srgbClr val="EDE7D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Mukautetut 1">
      <a:dk1>
        <a:srgbClr val="000000"/>
      </a:dk1>
      <a:lt1>
        <a:srgbClr val="FFFFFF"/>
      </a:lt1>
      <a:dk2>
        <a:srgbClr val="FFFF87"/>
      </a:dk2>
      <a:lt2>
        <a:srgbClr val="DCCEAC"/>
      </a:lt2>
      <a:accent1>
        <a:srgbClr val="FEFEC2"/>
      </a:accent1>
      <a:accent2>
        <a:srgbClr val="FEFFE1"/>
      </a:accent2>
      <a:accent3>
        <a:srgbClr val="ECE7D5"/>
      </a:accent3>
      <a:accent4>
        <a:srgbClr val="F5F2E9"/>
      </a:accent4>
      <a:accent5>
        <a:srgbClr val="DADADA"/>
      </a:accent5>
      <a:accent6>
        <a:srgbClr val="ECEDED"/>
      </a:accent6>
      <a:hlink>
        <a:srgbClr val="000000"/>
      </a:hlink>
      <a:folHlink>
        <a:srgbClr val="DADAD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144789F-83A2-0B4F-86CD-1CB4F8D9866B}" vid="{0DAE79C1-FF01-734E-8E9C-CF9620FA6402}"/>
    </a:ext>
  </a:extLst>
</a:theme>
</file>

<file path=ppt/theme/theme3.xml><?xml version="1.0" encoding="utf-8"?>
<a:theme xmlns:a="http://schemas.openxmlformats.org/drawingml/2006/main"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igivisio">
    <a:dk1>
      <a:srgbClr val="000000"/>
    </a:dk1>
    <a:lt1>
      <a:srgbClr val="FFFFFF"/>
    </a:lt1>
    <a:dk2>
      <a:srgbClr val="DADADA"/>
    </a:dk2>
    <a:lt2>
      <a:srgbClr val="EDEDED"/>
    </a:lt2>
    <a:accent1>
      <a:srgbClr val="000000"/>
    </a:accent1>
    <a:accent2>
      <a:srgbClr val="FFFF87"/>
    </a:accent2>
    <a:accent3>
      <a:srgbClr val="FFFFC3"/>
    </a:accent3>
    <a:accent4>
      <a:srgbClr val="FFFFE1"/>
    </a:accent4>
    <a:accent5>
      <a:srgbClr val="DCCEAC"/>
    </a:accent5>
    <a:accent6>
      <a:srgbClr val="EDE7D5"/>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88053DA136119A46B0F927043302344D" ma:contentTypeVersion="1" ma:contentTypeDescription="Luo uusi asiakirja." ma:contentTypeScope="" ma:versionID="7ee97e2ed48c8094e290fb99d6bfde1f">
  <xsd:schema xmlns:xsd="http://www.w3.org/2001/XMLSchema" xmlns:xs="http://www.w3.org/2001/XMLSchema" xmlns:p="http://schemas.microsoft.com/office/2006/metadata/properties" xmlns:ns2="f73a1c2e-a564-4d03-80e7-61673e06a8b6" targetNamespace="http://schemas.microsoft.com/office/2006/metadata/properties" ma:root="true" ma:fieldsID="83d96e5af214902eadcac7e6918f6c06" ns2:_="">
    <xsd:import namespace="f73a1c2e-a564-4d03-80e7-61673e06a8b6"/>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3a1c2e-a564-4d03-80e7-61673e06a8b6"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82F546-C9A8-4907-8078-51EB972F505C}">
  <ds:schemaRefs>
    <ds:schemaRef ds:uri="http://schemas.microsoft.com/sharepoint/v3/contenttype/forms"/>
  </ds:schemaRefs>
</ds:datastoreItem>
</file>

<file path=customXml/itemProps2.xml><?xml version="1.0" encoding="utf-8"?>
<ds:datastoreItem xmlns:ds="http://schemas.openxmlformats.org/officeDocument/2006/customXml" ds:itemID="{CFEB0C0C-DDAB-4C3D-8FF5-1E5F6F9E1086}">
  <ds:schemaRefs>
    <ds:schemaRef ds:uri="http://schemas.microsoft.com/office/infopath/2007/PartnerControls"/>
    <ds:schemaRef ds:uri="http://www.w3.org/XML/1998/namespace"/>
    <ds:schemaRef ds:uri="http://purl.org/dc/dcmitype/"/>
    <ds:schemaRef ds:uri="http://schemas.microsoft.com/office/2006/metadata/properties"/>
    <ds:schemaRef ds:uri="f73a1c2e-a564-4d03-80e7-61673e06a8b6"/>
    <ds:schemaRef ds:uri="http://schemas.microsoft.com/office/2006/documentManagement/types"/>
    <ds:schemaRef ds:uri="http://purl.org/dc/term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39690914-7749-496D-AC57-BA6E630A71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3a1c2e-a564-4d03-80e7-61673e06a8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44</TotalTime>
  <Words>1176</Words>
  <Application>Microsoft Office PowerPoint</Application>
  <PresentationFormat>Widescreen</PresentationFormat>
  <Paragraphs>144</Paragraphs>
  <Slides>18</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Poppins ExtraLight</vt:lpstr>
      <vt:lpstr>Wingdings</vt:lpstr>
      <vt:lpstr>Poppins</vt:lpstr>
      <vt:lpstr>Arial</vt:lpstr>
      <vt:lpstr>Poppins Medium</vt:lpstr>
      <vt:lpstr>Poppins SemiBold</vt:lpstr>
      <vt:lpstr>Segoe UI</vt:lpstr>
      <vt:lpstr>Calibri</vt:lpstr>
      <vt:lpstr>Digivisio_Poppins</vt:lpstr>
      <vt:lpstr>Office-teema</vt:lpstr>
      <vt:lpstr>PowerPoint Presentation</vt:lpstr>
      <vt:lpstr>PowerPoint Presentation</vt:lpstr>
      <vt:lpstr>Digivisio är ett för alla finländska högskolor gemensamt projekt, vars mål är att skapa en framtid för lärande som gynnar både de lärande,  högskolor, och vårt samhälle.  </vt:lpstr>
      <vt:lpstr>PowerPoint Presentation</vt:lpstr>
      <vt:lpstr>PowerPoint Presentation</vt:lpstr>
      <vt:lpstr>Projektet lever på ett jämlikt och öppet besluts-fattande</vt:lpstr>
      <vt:lpstr>PowerPoint Presentation</vt:lpstr>
      <vt:lpstr>Att ta hand om det bästa lärandet i världen är en garanti för Finlands konkurrenskraft i framtiden.</vt:lpstr>
      <vt:lpstr>Scenario  I Finland finns det ett internationellt uppskattat öppet ekosystem för lärande som är till stor nytta för hela samhället. </vt:lpstr>
      <vt:lpstr>Kunskapens värld 2030</vt:lpstr>
      <vt:lpstr>Den lärandes värld 2030</vt:lpstr>
      <vt:lpstr>Lärandets värld 2030</vt:lpstr>
      <vt:lpstr>Opin.fi – tar dig med på läranderesa</vt:lpstr>
      <vt:lpstr>PowerPoint Presentation</vt:lpstr>
      <vt:lpstr>Färdplan 2021-2026</vt:lpstr>
      <vt:lpstr>Vi måste själva skapa framtiden. </vt:lpstr>
      <vt:lpstr>Tack!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Sari Hanska (TAMK)</dc:creator>
  <cp:lastModifiedBy>Tiia Jokela</cp:lastModifiedBy>
  <cp:revision>139</cp:revision>
  <dcterms:modified xsi:type="dcterms:W3CDTF">2024-04-05T08:43:51Z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0x01010088053DA136119A46B0F927043302344D</vt:lpwstr>
  </property>
</Properties>
</file>