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142532072" r:id="rId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7"/>
    <a:srgbClr val="DCCE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E9639D4-E3E2-4D34-9284-5A2195B3D0D7}">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Normaali tyyli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E9639D4-E3E2-4D34-9284-5A2195B3D0D7}" styleName="Vaalea tyyli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327" autoAdjust="0"/>
  </p:normalViewPr>
  <p:slideViewPr>
    <p:cSldViewPr snapToGrid="0" showGuides="1">
      <p:cViewPr varScale="1">
        <p:scale>
          <a:sx n="103" d="100"/>
          <a:sy n="103" d="100"/>
        </p:scale>
        <p:origin x="828" y="102"/>
      </p:cViewPr>
      <p:guideLst>
        <p:guide orient="horz" pos="2160"/>
        <p:guide pos="3840"/>
      </p:guideLst>
    </p:cSldViewPr>
  </p:slideViewPr>
  <p:outlineViewPr>
    <p:cViewPr>
      <p:scale>
        <a:sx n="33" d="100"/>
        <a:sy n="33" d="100"/>
      </p:scale>
      <p:origin x="0" y="-226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ia Jokela" userId="64d279cb-b67a-4000-9bfb-31d3678cd064" providerId="ADAL" clId="{F107EA97-50C4-48AD-9599-D35D97281F56}"/>
    <pc:docChg chg="modSld">
      <pc:chgData name="Tiia Jokela" userId="64d279cb-b67a-4000-9bfb-31d3678cd064" providerId="ADAL" clId="{F107EA97-50C4-48AD-9599-D35D97281F56}" dt="2024-04-05T15:28:11.748" v="6" actId="20577"/>
      <pc:docMkLst>
        <pc:docMk/>
      </pc:docMkLst>
      <pc:sldChg chg="modSp mod">
        <pc:chgData name="Tiia Jokela" userId="64d279cb-b67a-4000-9bfb-31d3678cd064" providerId="ADAL" clId="{F107EA97-50C4-48AD-9599-D35D97281F56}" dt="2024-04-05T15:28:11.748" v="6" actId="20577"/>
        <pc:sldMkLst>
          <pc:docMk/>
          <pc:sldMk cId="2558851863" sldId="2142532072"/>
        </pc:sldMkLst>
        <pc:spChg chg="mod">
          <ac:chgData name="Tiia Jokela" userId="64d279cb-b67a-4000-9bfb-31d3678cd064" providerId="ADAL" clId="{F107EA97-50C4-48AD-9599-D35D97281F56}" dt="2024-04-05T15:28:11.748" v="6" actId="20577"/>
          <ac:spMkLst>
            <pc:docMk/>
            <pc:sldMk cId="2558851863" sldId="2142532072"/>
            <ac:spMk id="2" creationId="{8E0D6E04-EAE8-6243-AA65-E92B6A97666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Poppins" pitchFamily="2" charset="77"/>
              </a:defRPr>
            </a:lvl1pPr>
          </a:lstStyle>
          <a:p>
            <a:endParaRPr lang="fi-FI" dirty="0"/>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Poppins" pitchFamily="2" charset="77"/>
              </a:defRPr>
            </a:lvl1pPr>
          </a:lstStyle>
          <a:p>
            <a:fld id="{77D2F6BC-C3AC-471B-A838-B70FD4272352}" type="datetimeFigureOut">
              <a:rPr lang="fi-FI" smtClean="0"/>
              <a:pPr/>
              <a:t>5.4.2024</a:t>
            </a:fld>
            <a:endParaRPr lang="fi-FI" dirty="0"/>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dirty="0"/>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Poppins" pitchFamily="2" charset="77"/>
              </a:defRPr>
            </a:lvl1pPr>
          </a:lstStyle>
          <a:p>
            <a:endParaRPr lang="fi-FI" dirty="0"/>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Poppins" pitchFamily="2" charset="77"/>
              </a:defRPr>
            </a:lvl1pPr>
          </a:lstStyle>
          <a:p>
            <a:fld id="{392AD96A-2756-48D5-983B-63C214F57679}" type="slidenum">
              <a:rPr lang="fi-FI" smtClean="0"/>
              <a:pPr/>
              <a:t>‹#›</a:t>
            </a:fld>
            <a:endParaRPr lang="fi-FI" dirty="0"/>
          </a:p>
        </p:txBody>
      </p:sp>
    </p:spTree>
    <p:extLst>
      <p:ext uri="{BB962C8B-B14F-4D97-AF65-F5344CB8AC3E}">
        <p14:creationId xmlns:p14="http://schemas.microsoft.com/office/powerpoint/2010/main" val="1680908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Poppins" pitchFamily="2" charset="77"/>
        <a:ea typeface="+mn-ea"/>
        <a:cs typeface="+mn-cs"/>
      </a:defRPr>
    </a:lvl1pPr>
    <a:lvl2pPr marL="457200" algn="l" defTabSz="914400" rtl="0" eaLnBrk="1" latinLnBrk="0" hangingPunct="1">
      <a:defRPr sz="1200" b="0" i="0" kern="1200">
        <a:solidFill>
          <a:schemeClr val="tx1"/>
        </a:solidFill>
        <a:latin typeface="Poppins" pitchFamily="2" charset="77"/>
        <a:ea typeface="+mn-ea"/>
        <a:cs typeface="+mn-cs"/>
      </a:defRPr>
    </a:lvl2pPr>
    <a:lvl3pPr marL="914400" algn="l" defTabSz="914400" rtl="0" eaLnBrk="1" latinLnBrk="0" hangingPunct="1">
      <a:defRPr sz="1200" b="0" i="0" kern="1200">
        <a:solidFill>
          <a:schemeClr val="tx1"/>
        </a:solidFill>
        <a:latin typeface="Poppins" pitchFamily="2" charset="77"/>
        <a:ea typeface="+mn-ea"/>
        <a:cs typeface="+mn-cs"/>
      </a:defRPr>
    </a:lvl3pPr>
    <a:lvl4pPr marL="1371600" algn="l" defTabSz="914400" rtl="0" eaLnBrk="1" latinLnBrk="0" hangingPunct="1">
      <a:defRPr sz="1200" b="0" i="0" kern="1200">
        <a:solidFill>
          <a:schemeClr val="tx1"/>
        </a:solidFill>
        <a:latin typeface="Poppins" pitchFamily="2" charset="77"/>
        <a:ea typeface="+mn-ea"/>
        <a:cs typeface="+mn-cs"/>
      </a:defRPr>
    </a:lvl4pPr>
    <a:lvl5pPr marL="1828800" algn="l" defTabSz="914400" rtl="0" eaLnBrk="1" latinLnBrk="0" hangingPunct="1">
      <a:defRPr sz="1200" b="0" i="0" kern="1200">
        <a:solidFill>
          <a:schemeClr val="tx1"/>
        </a:solidFill>
        <a:latin typeface="Poppins" pitchFamily="2" charset="77"/>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Mukautettu asettelu">
    <p:bg>
      <p:bgPr>
        <a:solidFill>
          <a:schemeClr val="tx2"/>
        </a:solidFill>
        <a:effectLst/>
      </p:bgPr>
    </p:bg>
    <p:spTree>
      <p:nvGrpSpPr>
        <p:cNvPr id="1" name=""/>
        <p:cNvGrpSpPr/>
        <p:nvPr/>
      </p:nvGrpSpPr>
      <p:grpSpPr>
        <a:xfrm>
          <a:off x="0" y="0"/>
          <a:ext cx="0" cy="0"/>
          <a:chOff x="0" y="0"/>
          <a:chExt cx="0" cy="0"/>
        </a:xfrm>
      </p:grpSpPr>
      <p:pic>
        <p:nvPicPr>
          <p:cNvPr id="7" name="Kuva 6">
            <a:extLst>
              <a:ext uri="{FF2B5EF4-FFF2-40B4-BE49-F238E27FC236}">
                <a16:creationId xmlns:a16="http://schemas.microsoft.com/office/drawing/2014/main" id="{1F2A2468-C5A8-4846-BA20-4469EC5C2118}"/>
              </a:ext>
            </a:extLst>
          </p:cNvPr>
          <p:cNvPicPr>
            <a:picLocks noChangeAspect="1"/>
          </p:cNvPicPr>
          <p:nvPr userDrawn="1"/>
        </p:nvPicPr>
        <p:blipFill>
          <a:blip r:embed="rId2"/>
          <a:stretch>
            <a:fillRect/>
          </a:stretch>
        </p:blipFill>
        <p:spPr>
          <a:xfrm rot="5400000">
            <a:off x="5806529" y="-1766257"/>
            <a:ext cx="4118132" cy="8043225"/>
          </a:xfrm>
          <a:prstGeom prst="rect">
            <a:avLst/>
          </a:prstGeom>
        </p:spPr>
      </p:pic>
      <p:pic>
        <p:nvPicPr>
          <p:cNvPr id="9" name="Kuva 8">
            <a:extLst>
              <a:ext uri="{FF2B5EF4-FFF2-40B4-BE49-F238E27FC236}">
                <a16:creationId xmlns:a16="http://schemas.microsoft.com/office/drawing/2014/main" id="{B26A9847-1230-D64F-B5D7-332974A4CA8D}"/>
              </a:ext>
            </a:extLst>
          </p:cNvPr>
          <p:cNvPicPr>
            <a:picLocks noChangeAspect="1"/>
          </p:cNvPicPr>
          <p:nvPr userDrawn="1"/>
        </p:nvPicPr>
        <p:blipFill>
          <a:blip r:embed="rId3"/>
          <a:stretch>
            <a:fillRect/>
          </a:stretch>
        </p:blipFill>
        <p:spPr>
          <a:xfrm rot="16200000">
            <a:off x="2451062" y="-80274"/>
            <a:ext cx="4480336" cy="8993942"/>
          </a:xfrm>
          <a:prstGeom prst="rect">
            <a:avLst/>
          </a:prstGeom>
        </p:spPr>
      </p:pic>
    </p:spTree>
    <p:extLst>
      <p:ext uri="{BB962C8B-B14F-4D97-AF65-F5344CB8AC3E}">
        <p14:creationId xmlns:p14="http://schemas.microsoft.com/office/powerpoint/2010/main" val="307022213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F94E2-1329-914F-8D4C-59004672CDBE}"/>
              </a:ext>
            </a:extLst>
          </p:cNvPr>
          <p:cNvSpPr>
            <a:spLocks noGrp="1"/>
          </p:cNvSpPr>
          <p:nvPr>
            <p:ph type="title"/>
          </p:nvPr>
        </p:nvSpPr>
        <p:spPr/>
        <p:txBody>
          <a:bodyPr/>
          <a:lstStyle/>
          <a:p>
            <a:r>
              <a:rPr lang="en-GB"/>
              <a:t>Click to edit Master title style</a:t>
            </a:r>
            <a:endParaRPr lang="fi-FI"/>
          </a:p>
        </p:txBody>
      </p:sp>
      <p:sp>
        <p:nvSpPr>
          <p:cNvPr id="3" name="Date Placeholder 2">
            <a:extLst>
              <a:ext uri="{FF2B5EF4-FFF2-40B4-BE49-F238E27FC236}">
                <a16:creationId xmlns:a16="http://schemas.microsoft.com/office/drawing/2014/main" id="{69852EED-2552-4C41-8210-7D6AC6C2C258}"/>
              </a:ext>
            </a:extLst>
          </p:cNvPr>
          <p:cNvSpPr>
            <a:spLocks noGrp="1"/>
          </p:cNvSpPr>
          <p:nvPr>
            <p:ph type="dt" sz="half" idx="10"/>
          </p:nvPr>
        </p:nvSpPr>
        <p:spPr/>
        <p:txBody>
          <a:bodyPr/>
          <a:lstStyle/>
          <a:p>
            <a:fld id="{BB00FD93-595C-5B4D-B076-6769F5A0C745}" type="datetimeFigureOut">
              <a:rPr lang="fi-FI" smtClean="0"/>
              <a:t>5.4.2024</a:t>
            </a:fld>
            <a:endParaRPr lang="fi-FI"/>
          </a:p>
        </p:txBody>
      </p:sp>
      <p:sp>
        <p:nvSpPr>
          <p:cNvPr id="4" name="Footer Placeholder 3">
            <a:extLst>
              <a:ext uri="{FF2B5EF4-FFF2-40B4-BE49-F238E27FC236}">
                <a16:creationId xmlns:a16="http://schemas.microsoft.com/office/drawing/2014/main" id="{39347539-F710-E345-BAAD-C070933BF219}"/>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id="{B59249DF-95CB-274E-8C3F-F1E42D7A3853}"/>
              </a:ext>
            </a:extLst>
          </p:cNvPr>
          <p:cNvSpPr>
            <a:spLocks noGrp="1"/>
          </p:cNvSpPr>
          <p:nvPr>
            <p:ph type="sldNum" sz="quarter" idx="12"/>
          </p:nvPr>
        </p:nvSpPr>
        <p:spPr/>
        <p:txBody>
          <a:bodyPr/>
          <a:lstStyle/>
          <a:p>
            <a:fld id="{3FBF9631-DD7E-5E49-8D59-149850533FBB}" type="slidenum">
              <a:rPr lang="fi-FI" smtClean="0"/>
              <a:t>‹#›</a:t>
            </a:fld>
            <a:endParaRPr lang="fi-FI"/>
          </a:p>
        </p:txBody>
      </p:sp>
    </p:spTree>
    <p:extLst>
      <p:ext uri="{BB962C8B-B14F-4D97-AF65-F5344CB8AC3E}">
        <p14:creationId xmlns:p14="http://schemas.microsoft.com/office/powerpoint/2010/main" val="952438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Otsikkodia">
    <p:bg>
      <p:bgPr>
        <a:solidFill>
          <a:srgbClr val="FFFF87"/>
        </a:solidFill>
        <a:effectLst/>
      </p:bgPr>
    </p:bg>
    <p:spTree>
      <p:nvGrpSpPr>
        <p:cNvPr id="1" name=""/>
        <p:cNvGrpSpPr/>
        <p:nvPr/>
      </p:nvGrpSpPr>
      <p:grpSpPr>
        <a:xfrm>
          <a:off x="0" y="0"/>
          <a:ext cx="0" cy="0"/>
          <a:chOff x="0" y="0"/>
          <a:chExt cx="0" cy="0"/>
        </a:xfrm>
      </p:grpSpPr>
      <p:pic>
        <p:nvPicPr>
          <p:cNvPr id="10" name="Kuva 9">
            <a:extLst>
              <a:ext uri="{FF2B5EF4-FFF2-40B4-BE49-F238E27FC236}">
                <a16:creationId xmlns:a16="http://schemas.microsoft.com/office/drawing/2014/main" id="{1BD6A8C6-2A3F-4752-B7FD-BA7D7A5F0DE0}"/>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3228" t="18189" r="2561" b="13970"/>
          <a:stretch/>
        </p:blipFill>
        <p:spPr>
          <a:xfrm>
            <a:off x="5335524" y="1668780"/>
            <a:ext cx="6670548" cy="5042916"/>
          </a:xfrm>
          <a:prstGeom prst="rect">
            <a:avLst/>
          </a:prstGeom>
        </p:spPr>
      </p:pic>
      <p:sp>
        <p:nvSpPr>
          <p:cNvPr id="2" name="Otsikko 1">
            <a:extLst>
              <a:ext uri="{FF2B5EF4-FFF2-40B4-BE49-F238E27FC236}">
                <a16:creationId xmlns:a16="http://schemas.microsoft.com/office/drawing/2014/main" id="{A64E3C18-FA14-4185-BE65-FDB45FD88D66}"/>
              </a:ext>
            </a:extLst>
          </p:cNvPr>
          <p:cNvSpPr>
            <a:spLocks noGrp="1"/>
          </p:cNvSpPr>
          <p:nvPr>
            <p:ph type="ctrTitle"/>
          </p:nvPr>
        </p:nvSpPr>
        <p:spPr>
          <a:xfrm>
            <a:off x="841248" y="1257301"/>
            <a:ext cx="6213348" cy="1620000"/>
          </a:xfrm>
        </p:spPr>
        <p:txBody>
          <a:bodyPr anchor="t" anchorCtr="0"/>
          <a:lstStyle>
            <a:lvl1pPr algn="l">
              <a:lnSpc>
                <a:spcPct val="100000"/>
              </a:lnSpc>
              <a:defRPr sz="5000"/>
            </a:lvl1pPr>
          </a:lstStyle>
          <a:p>
            <a:r>
              <a:rPr lang="en-GB"/>
              <a:t>Click to edit Master title style</a:t>
            </a:r>
            <a:endParaRPr lang="fi-FI" dirty="0"/>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p:nvPr>
        </p:nvSpPr>
        <p:spPr>
          <a:xfrm>
            <a:off x="841248" y="2925382"/>
            <a:ext cx="6213348" cy="1620000"/>
          </a:xfrm>
        </p:spPr>
        <p:txBody>
          <a:bodyPr/>
          <a:lstStyle>
            <a:lvl1pPr marL="0" indent="0" algn="l">
              <a:lnSpc>
                <a:spcPct val="100000"/>
              </a:lnSpc>
              <a:buNone/>
              <a:defRPr sz="3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fi-FI" dirty="0"/>
          </a:p>
        </p:txBody>
      </p:sp>
      <p:sp>
        <p:nvSpPr>
          <p:cNvPr id="4" name="Slide Number Placeholder 8">
            <a:extLst>
              <a:ext uri="{FF2B5EF4-FFF2-40B4-BE49-F238E27FC236}">
                <a16:creationId xmlns:a16="http://schemas.microsoft.com/office/drawing/2014/main" id="{C410C226-6A7C-0C26-EE35-560BA8549CE4}"/>
              </a:ext>
            </a:extLst>
          </p:cNvPr>
          <p:cNvSpPr>
            <a:spLocks noGrp="1"/>
          </p:cNvSpPr>
          <p:nvPr>
            <p:ph type="sldNum" sz="quarter" idx="4"/>
          </p:nvPr>
        </p:nvSpPr>
        <p:spPr>
          <a:xfrm>
            <a:off x="350851" y="6324070"/>
            <a:ext cx="534924" cy="288671"/>
          </a:xfrm>
          <a:prstGeom prst="rect">
            <a:avLst/>
          </a:prstGeom>
        </p:spPr>
        <p:txBody>
          <a:bodyPr vert="horz" lIns="0" tIns="0" rIns="0" bIns="0" rtlCol="0" anchor="ctr"/>
          <a:lstStyle>
            <a:lvl1pPr algn="l">
              <a:defRPr sz="1000">
                <a:solidFill>
                  <a:schemeClr val="tx1"/>
                </a:solidFill>
              </a:defRPr>
            </a:lvl1pPr>
          </a:lstStyle>
          <a:p>
            <a:fld id="{CCD26548-A701-4132-A0A2-A9B09A70FF4B}" type="slidenum">
              <a:rPr lang="fi-FI" smtClean="0"/>
              <a:pPr/>
              <a:t>‹#›</a:t>
            </a:fld>
            <a:endParaRPr lang="fi-FI" dirty="0"/>
          </a:p>
        </p:txBody>
      </p:sp>
    </p:spTree>
    <p:extLst>
      <p:ext uri="{BB962C8B-B14F-4D97-AF65-F5344CB8AC3E}">
        <p14:creationId xmlns:p14="http://schemas.microsoft.com/office/powerpoint/2010/main" val="3712202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ukautettu asettelu">
    <p:bg>
      <p:bgPr>
        <a:solidFill>
          <a:schemeClr val="bg2"/>
        </a:solidFill>
        <a:effectLst/>
      </p:bgPr>
    </p:bg>
    <p:spTree>
      <p:nvGrpSpPr>
        <p:cNvPr id="1" name=""/>
        <p:cNvGrpSpPr/>
        <p:nvPr/>
      </p:nvGrpSpPr>
      <p:grpSpPr>
        <a:xfrm>
          <a:off x="0" y="0"/>
          <a:ext cx="0" cy="0"/>
          <a:chOff x="0" y="0"/>
          <a:chExt cx="0" cy="0"/>
        </a:xfrm>
      </p:grpSpPr>
      <p:pic>
        <p:nvPicPr>
          <p:cNvPr id="9" name="Kuva 8">
            <a:extLst>
              <a:ext uri="{FF2B5EF4-FFF2-40B4-BE49-F238E27FC236}">
                <a16:creationId xmlns:a16="http://schemas.microsoft.com/office/drawing/2014/main" id="{53FA515D-34A0-504D-940C-D9207866CF21}"/>
              </a:ext>
            </a:extLst>
          </p:cNvPr>
          <p:cNvPicPr>
            <a:picLocks noChangeAspect="1"/>
          </p:cNvPicPr>
          <p:nvPr userDrawn="1"/>
        </p:nvPicPr>
        <p:blipFill>
          <a:blip r:embed="rId2"/>
          <a:stretch>
            <a:fillRect/>
          </a:stretch>
        </p:blipFill>
        <p:spPr>
          <a:xfrm rot="5828166">
            <a:off x="3327553" y="-2727405"/>
            <a:ext cx="5316985" cy="11359876"/>
          </a:xfrm>
          <a:prstGeom prst="rect">
            <a:avLst/>
          </a:prstGeom>
        </p:spPr>
      </p:pic>
      <p:pic>
        <p:nvPicPr>
          <p:cNvPr id="10" name="Kuva 9">
            <a:extLst>
              <a:ext uri="{FF2B5EF4-FFF2-40B4-BE49-F238E27FC236}">
                <a16:creationId xmlns:a16="http://schemas.microsoft.com/office/drawing/2014/main" id="{7F013E43-459E-634C-8306-4D34B0587EEB}"/>
              </a:ext>
            </a:extLst>
          </p:cNvPr>
          <p:cNvPicPr>
            <a:picLocks noChangeAspect="1"/>
          </p:cNvPicPr>
          <p:nvPr userDrawn="1"/>
        </p:nvPicPr>
        <p:blipFill>
          <a:blip r:embed="rId3"/>
          <a:stretch>
            <a:fillRect/>
          </a:stretch>
        </p:blipFill>
        <p:spPr>
          <a:xfrm>
            <a:off x="8442836" y="5871756"/>
            <a:ext cx="3309871" cy="529320"/>
          </a:xfrm>
          <a:prstGeom prst="rect">
            <a:avLst/>
          </a:prstGeom>
        </p:spPr>
      </p:pic>
      <p:sp>
        <p:nvSpPr>
          <p:cNvPr id="14" name="Otsikko 1">
            <a:extLst>
              <a:ext uri="{FF2B5EF4-FFF2-40B4-BE49-F238E27FC236}">
                <a16:creationId xmlns:a16="http://schemas.microsoft.com/office/drawing/2014/main" id="{AF6BC88D-EEFD-7F4C-B7E2-DE61804D56FB}"/>
              </a:ext>
            </a:extLst>
          </p:cNvPr>
          <p:cNvSpPr>
            <a:spLocks noGrp="1"/>
          </p:cNvSpPr>
          <p:nvPr>
            <p:ph type="title" hasCustomPrompt="1"/>
          </p:nvPr>
        </p:nvSpPr>
        <p:spPr>
          <a:xfrm>
            <a:off x="615826" y="3670664"/>
            <a:ext cx="5603986" cy="1352732"/>
          </a:xfrm>
        </p:spPr>
        <p:txBody>
          <a:bodyPr>
            <a:noAutofit/>
          </a:bodyPr>
          <a:lstStyle>
            <a:lvl1pPr>
              <a:defRPr sz="4500" b="1" i="0">
                <a:solidFill>
                  <a:schemeClr val="bg1"/>
                </a:solidFill>
                <a:latin typeface="Poppins SemiBold" pitchFamily="2" charset="77"/>
                <a:cs typeface="Poppins SemiBold" pitchFamily="2" charset="77"/>
              </a:defRPr>
            </a:lvl1pPr>
          </a:lstStyle>
          <a:p>
            <a:r>
              <a:rPr lang="fi-FI" dirty="0"/>
              <a:t>Esityksen otsikko</a:t>
            </a:r>
          </a:p>
        </p:txBody>
      </p:sp>
      <p:sp>
        <p:nvSpPr>
          <p:cNvPr id="15" name="Tekstin paikkamerkki 4">
            <a:extLst>
              <a:ext uri="{FF2B5EF4-FFF2-40B4-BE49-F238E27FC236}">
                <a16:creationId xmlns:a16="http://schemas.microsoft.com/office/drawing/2014/main" id="{98776315-C8F1-4D47-A99B-4B2F19ACDD68}"/>
              </a:ext>
            </a:extLst>
          </p:cNvPr>
          <p:cNvSpPr>
            <a:spLocks noGrp="1"/>
          </p:cNvSpPr>
          <p:nvPr>
            <p:ph type="body" sz="quarter" idx="10" hasCustomPrompt="1"/>
          </p:nvPr>
        </p:nvSpPr>
        <p:spPr>
          <a:xfrm>
            <a:off x="625565" y="5172575"/>
            <a:ext cx="5644606" cy="1149848"/>
          </a:xfrm>
        </p:spPr>
        <p:txBody>
          <a:bodyPr>
            <a:normAutofit/>
          </a:bodyPr>
          <a:lstStyle>
            <a:lvl1pPr marL="0" indent="0">
              <a:buNone/>
              <a:defRPr sz="2000">
                <a:solidFill>
                  <a:schemeClr val="bg1"/>
                </a:solidFill>
              </a:defRPr>
            </a:lvl1pPr>
          </a:lstStyle>
          <a:p>
            <a:pPr lvl="0"/>
            <a:r>
              <a:rPr lang="fi-FI" dirty="0"/>
              <a:t>Esityksen alaotsikko</a:t>
            </a:r>
          </a:p>
        </p:txBody>
      </p:sp>
    </p:spTree>
    <p:extLst>
      <p:ext uri="{BB962C8B-B14F-4D97-AF65-F5344CB8AC3E}">
        <p14:creationId xmlns:p14="http://schemas.microsoft.com/office/powerpoint/2010/main" val="674067822"/>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8E29026-A8FF-F142-9900-03043D5917FD}"/>
              </a:ext>
            </a:extLst>
          </p:cNvPr>
          <p:cNvSpPr>
            <a:spLocks noGrp="1"/>
          </p:cNvSpPr>
          <p:nvPr>
            <p:ph type="ctrTitle"/>
          </p:nvPr>
        </p:nvSpPr>
        <p:spPr>
          <a:xfrm>
            <a:off x="1066800" y="2268582"/>
            <a:ext cx="10210800" cy="1839779"/>
          </a:xfrm>
        </p:spPr>
        <p:txBody>
          <a:bodyPr anchor="b"/>
          <a:lstStyle>
            <a:lvl1pPr algn="ctr">
              <a:defRPr sz="6000"/>
            </a:lvl1pPr>
          </a:lstStyle>
          <a:p>
            <a:r>
              <a:rPr lang="en-GB"/>
              <a:t>Click to edit Master title style</a:t>
            </a:r>
            <a:endParaRPr lang="fi-FI" dirty="0"/>
          </a:p>
        </p:txBody>
      </p:sp>
      <p:sp>
        <p:nvSpPr>
          <p:cNvPr id="4" name="Päivämäärän paikkamerkki 3">
            <a:extLst>
              <a:ext uri="{FF2B5EF4-FFF2-40B4-BE49-F238E27FC236}">
                <a16:creationId xmlns:a16="http://schemas.microsoft.com/office/drawing/2014/main" id="{989A46D4-784D-EB4A-ADB1-D235895663BA}"/>
              </a:ext>
            </a:extLst>
          </p:cNvPr>
          <p:cNvSpPr>
            <a:spLocks noGrp="1"/>
          </p:cNvSpPr>
          <p:nvPr>
            <p:ph type="dt" sz="half" idx="10"/>
          </p:nvPr>
        </p:nvSpPr>
        <p:spPr/>
        <p:txBody>
          <a:bodyPr/>
          <a:lstStyle/>
          <a:p>
            <a:fld id="{FB05658B-B603-6F40-8D83-A390E05EC32A}" type="datetimeFigureOut">
              <a:rPr lang="fi-FI" smtClean="0"/>
              <a:t>5.4.2024</a:t>
            </a:fld>
            <a:endParaRPr lang="fi-FI"/>
          </a:p>
        </p:txBody>
      </p:sp>
      <p:sp>
        <p:nvSpPr>
          <p:cNvPr id="5" name="Alatunnisteen paikkamerkki 4">
            <a:extLst>
              <a:ext uri="{FF2B5EF4-FFF2-40B4-BE49-F238E27FC236}">
                <a16:creationId xmlns:a16="http://schemas.microsoft.com/office/drawing/2014/main" id="{9205B5D5-78C4-A041-ABDF-DB7758E5277F}"/>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5C95255-0964-0B41-BAB3-D689A303E311}"/>
              </a:ext>
            </a:extLst>
          </p:cNvPr>
          <p:cNvSpPr>
            <a:spLocks noGrp="1"/>
          </p:cNvSpPr>
          <p:nvPr>
            <p:ph type="sldNum" sz="quarter" idx="12"/>
          </p:nvPr>
        </p:nvSpPr>
        <p:spPr/>
        <p:txBody>
          <a:bodyPr/>
          <a:lstStyle/>
          <a:p>
            <a:fld id="{E3B2DA01-2706-9643-AC65-A879D75959B5}" type="slidenum">
              <a:rPr lang="fi-FI" smtClean="0"/>
              <a:t>‹#›</a:t>
            </a:fld>
            <a:endParaRPr lang="fi-FI"/>
          </a:p>
        </p:txBody>
      </p:sp>
      <p:pic>
        <p:nvPicPr>
          <p:cNvPr id="7" name="Kuva 6">
            <a:extLst>
              <a:ext uri="{FF2B5EF4-FFF2-40B4-BE49-F238E27FC236}">
                <a16:creationId xmlns:a16="http://schemas.microsoft.com/office/drawing/2014/main" id="{CF90C875-A3B2-9849-B6D4-39DF33DA0494}"/>
              </a:ext>
            </a:extLst>
          </p:cNvPr>
          <p:cNvPicPr>
            <a:picLocks noChangeAspect="1"/>
          </p:cNvPicPr>
          <p:nvPr userDrawn="1"/>
        </p:nvPicPr>
        <p:blipFill>
          <a:blip r:embed="rId2"/>
          <a:stretch>
            <a:fillRect/>
          </a:stretch>
        </p:blipFill>
        <p:spPr>
          <a:xfrm>
            <a:off x="10251440" y="290037"/>
            <a:ext cx="1625600" cy="259969"/>
          </a:xfrm>
          <a:prstGeom prst="rect">
            <a:avLst/>
          </a:prstGeom>
        </p:spPr>
      </p:pic>
      <p:pic>
        <p:nvPicPr>
          <p:cNvPr id="9" name="Kuva 8">
            <a:extLst>
              <a:ext uri="{FF2B5EF4-FFF2-40B4-BE49-F238E27FC236}">
                <a16:creationId xmlns:a16="http://schemas.microsoft.com/office/drawing/2014/main" id="{AC5C0AA2-34A5-6449-AB15-088BAAF8F733}"/>
              </a:ext>
            </a:extLst>
          </p:cNvPr>
          <p:cNvPicPr>
            <a:picLocks noChangeAspect="1"/>
          </p:cNvPicPr>
          <p:nvPr userDrawn="1"/>
        </p:nvPicPr>
        <p:blipFill rotWithShape="1">
          <a:blip r:embed="rId3"/>
          <a:srcRect l="-6324" t="50000" r="1"/>
          <a:stretch/>
        </p:blipFill>
        <p:spPr>
          <a:xfrm rot="16200000">
            <a:off x="-236545" y="4659484"/>
            <a:ext cx="2435063" cy="1961970"/>
          </a:xfrm>
          <a:prstGeom prst="rect">
            <a:avLst/>
          </a:prstGeom>
        </p:spPr>
      </p:pic>
    </p:spTree>
    <p:extLst>
      <p:ext uri="{BB962C8B-B14F-4D97-AF65-F5344CB8AC3E}">
        <p14:creationId xmlns:p14="http://schemas.microsoft.com/office/powerpoint/2010/main" val="2730410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194F754-E716-4842-B63E-6710097950B0}"/>
              </a:ext>
            </a:extLst>
          </p:cNvPr>
          <p:cNvSpPr>
            <a:spLocks noGrp="1"/>
          </p:cNvSpPr>
          <p:nvPr>
            <p:ph type="title"/>
          </p:nvPr>
        </p:nvSpPr>
        <p:spPr>
          <a:xfrm>
            <a:off x="838200" y="1015365"/>
            <a:ext cx="10314904" cy="1325563"/>
          </a:xfrm>
        </p:spPr>
        <p:txBody>
          <a:bodyPr>
            <a:normAutofit/>
          </a:bodyPr>
          <a:lstStyle>
            <a:lvl1pPr>
              <a:defRPr sz="3500"/>
            </a:lvl1pPr>
          </a:lstStyle>
          <a:p>
            <a:r>
              <a:rPr lang="en-GB"/>
              <a:t>Click to edit Master title style</a:t>
            </a:r>
            <a:endParaRPr lang="fi-FI" dirty="0"/>
          </a:p>
        </p:txBody>
      </p:sp>
      <p:sp>
        <p:nvSpPr>
          <p:cNvPr id="3" name="Sisällön paikkamerkki 2">
            <a:extLst>
              <a:ext uri="{FF2B5EF4-FFF2-40B4-BE49-F238E27FC236}">
                <a16:creationId xmlns:a16="http://schemas.microsoft.com/office/drawing/2014/main" id="{0B5631B8-3C09-EF4B-866C-BDFE0CE95FEE}"/>
              </a:ext>
            </a:extLst>
          </p:cNvPr>
          <p:cNvSpPr>
            <a:spLocks noGrp="1"/>
          </p:cNvSpPr>
          <p:nvPr>
            <p:ph idx="1"/>
          </p:nvPr>
        </p:nvSpPr>
        <p:spPr>
          <a:xfrm>
            <a:off x="838200" y="2570480"/>
            <a:ext cx="10307320" cy="3200400"/>
          </a:xfrm>
        </p:spPr>
        <p:txBody>
          <a:bodyPr>
            <a:normAutofit/>
          </a:bodyPr>
          <a:lstStyle>
            <a:lvl1pPr>
              <a:defRPr sz="2000"/>
            </a:lvl1pPr>
            <a:lvl2pPr>
              <a:defRPr sz="2000"/>
            </a:lvl2pPr>
            <a:lvl3pPr>
              <a:defRPr sz="2000"/>
            </a:lvl3pPr>
            <a:lvl4pPr>
              <a:defRPr sz="2000"/>
            </a:lvl4pPr>
            <a:lvl5pPr>
              <a:defRPr sz="20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dirty="0"/>
          </a:p>
        </p:txBody>
      </p:sp>
      <p:sp>
        <p:nvSpPr>
          <p:cNvPr id="4" name="Päivämäärän paikkamerkki 3">
            <a:extLst>
              <a:ext uri="{FF2B5EF4-FFF2-40B4-BE49-F238E27FC236}">
                <a16:creationId xmlns:a16="http://schemas.microsoft.com/office/drawing/2014/main" id="{0DE898E3-F527-0447-9861-CE994AE223E3}"/>
              </a:ext>
            </a:extLst>
          </p:cNvPr>
          <p:cNvSpPr>
            <a:spLocks noGrp="1"/>
          </p:cNvSpPr>
          <p:nvPr>
            <p:ph type="dt" sz="half" idx="10"/>
          </p:nvPr>
        </p:nvSpPr>
        <p:spPr/>
        <p:txBody>
          <a:bodyPr/>
          <a:lstStyle/>
          <a:p>
            <a:fld id="{FB05658B-B603-6F40-8D83-A390E05EC32A}" type="datetimeFigureOut">
              <a:rPr lang="fi-FI" smtClean="0"/>
              <a:t>5.4.2024</a:t>
            </a:fld>
            <a:endParaRPr lang="fi-FI"/>
          </a:p>
        </p:txBody>
      </p:sp>
      <p:sp>
        <p:nvSpPr>
          <p:cNvPr id="5" name="Alatunnisteen paikkamerkki 4">
            <a:extLst>
              <a:ext uri="{FF2B5EF4-FFF2-40B4-BE49-F238E27FC236}">
                <a16:creationId xmlns:a16="http://schemas.microsoft.com/office/drawing/2014/main" id="{5D3E4E7D-9754-C14F-8B22-6381F53FD46B}"/>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BB8D27-E320-094C-9369-F983FACA3339}"/>
              </a:ext>
            </a:extLst>
          </p:cNvPr>
          <p:cNvSpPr>
            <a:spLocks noGrp="1"/>
          </p:cNvSpPr>
          <p:nvPr>
            <p:ph type="sldNum" sz="quarter" idx="12"/>
          </p:nvPr>
        </p:nvSpPr>
        <p:spPr/>
        <p:txBody>
          <a:bodyPr/>
          <a:lstStyle/>
          <a:p>
            <a:fld id="{E3B2DA01-2706-9643-AC65-A879D75959B5}" type="slidenum">
              <a:rPr lang="fi-FI" smtClean="0"/>
              <a:t>‹#›</a:t>
            </a:fld>
            <a:endParaRPr lang="fi-FI"/>
          </a:p>
        </p:txBody>
      </p:sp>
      <p:pic>
        <p:nvPicPr>
          <p:cNvPr id="7" name="Kuva 6">
            <a:extLst>
              <a:ext uri="{FF2B5EF4-FFF2-40B4-BE49-F238E27FC236}">
                <a16:creationId xmlns:a16="http://schemas.microsoft.com/office/drawing/2014/main" id="{09C48596-3C0D-604F-ACBF-FD3359F7AB07}"/>
              </a:ext>
            </a:extLst>
          </p:cNvPr>
          <p:cNvPicPr>
            <a:picLocks noChangeAspect="1"/>
          </p:cNvPicPr>
          <p:nvPr userDrawn="1"/>
        </p:nvPicPr>
        <p:blipFill>
          <a:blip r:embed="rId2"/>
          <a:stretch>
            <a:fillRect/>
          </a:stretch>
        </p:blipFill>
        <p:spPr>
          <a:xfrm>
            <a:off x="10251440" y="290037"/>
            <a:ext cx="1625600" cy="259969"/>
          </a:xfrm>
          <a:prstGeom prst="rect">
            <a:avLst/>
          </a:prstGeom>
        </p:spPr>
      </p:pic>
      <p:pic>
        <p:nvPicPr>
          <p:cNvPr id="10" name="Kuva 9">
            <a:extLst>
              <a:ext uri="{FF2B5EF4-FFF2-40B4-BE49-F238E27FC236}">
                <a16:creationId xmlns:a16="http://schemas.microsoft.com/office/drawing/2014/main" id="{EDCBBF4B-A67E-974C-8E4B-A71163146783}"/>
              </a:ext>
            </a:extLst>
          </p:cNvPr>
          <p:cNvPicPr>
            <a:picLocks noChangeAspect="1"/>
          </p:cNvPicPr>
          <p:nvPr userDrawn="1"/>
        </p:nvPicPr>
        <p:blipFill rotWithShape="1">
          <a:blip r:embed="rId3"/>
          <a:srcRect l="-6324" t="50000" r="1"/>
          <a:stretch/>
        </p:blipFill>
        <p:spPr>
          <a:xfrm rot="16200000">
            <a:off x="-236545" y="4659484"/>
            <a:ext cx="2435063" cy="1961970"/>
          </a:xfrm>
          <a:prstGeom prst="rect">
            <a:avLst/>
          </a:prstGeom>
        </p:spPr>
      </p:pic>
    </p:spTree>
    <p:extLst>
      <p:ext uri="{BB962C8B-B14F-4D97-AF65-F5344CB8AC3E}">
        <p14:creationId xmlns:p14="http://schemas.microsoft.com/office/powerpoint/2010/main" val="1476332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443842F1-55D4-9140-A407-AC2AD9EC6A1B}"/>
              </a:ext>
            </a:extLst>
          </p:cNvPr>
          <p:cNvSpPr>
            <a:spLocks noGrp="1"/>
          </p:cNvSpPr>
          <p:nvPr>
            <p:ph sz="half" idx="1"/>
          </p:nvPr>
        </p:nvSpPr>
        <p:spPr>
          <a:xfrm>
            <a:off x="838200" y="2631439"/>
            <a:ext cx="5181600" cy="3119121"/>
          </a:xfrm>
        </p:spPr>
        <p:txBody>
          <a:bodyPr>
            <a:normAutofit/>
          </a:bodyPr>
          <a:lstStyle>
            <a:lvl1pPr>
              <a:defRPr sz="2000"/>
            </a:lvl1pPr>
            <a:lvl2pPr>
              <a:defRPr sz="2000"/>
            </a:lvl2pPr>
            <a:lvl3pPr>
              <a:defRPr sz="2000"/>
            </a:lvl3pPr>
            <a:lvl4pPr>
              <a:defRPr sz="2000"/>
            </a:lvl4pPr>
            <a:lvl5pPr>
              <a:defRPr sz="20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dirty="0"/>
          </a:p>
        </p:txBody>
      </p:sp>
      <p:sp>
        <p:nvSpPr>
          <p:cNvPr id="4" name="Sisällön paikkamerkki 3">
            <a:extLst>
              <a:ext uri="{FF2B5EF4-FFF2-40B4-BE49-F238E27FC236}">
                <a16:creationId xmlns:a16="http://schemas.microsoft.com/office/drawing/2014/main" id="{D2F75716-9239-4747-9E8C-DBFC9323D9C5}"/>
              </a:ext>
            </a:extLst>
          </p:cNvPr>
          <p:cNvSpPr>
            <a:spLocks noGrp="1"/>
          </p:cNvSpPr>
          <p:nvPr>
            <p:ph sz="half" idx="2"/>
          </p:nvPr>
        </p:nvSpPr>
        <p:spPr>
          <a:xfrm>
            <a:off x="6172200" y="2631439"/>
            <a:ext cx="5181600" cy="3119121"/>
          </a:xfrm>
        </p:spPr>
        <p:txBody>
          <a:bodyPr>
            <a:normAutofit/>
          </a:bodyPr>
          <a:lstStyle>
            <a:lvl1pPr>
              <a:defRPr sz="2000"/>
            </a:lvl1pPr>
            <a:lvl2pPr>
              <a:defRPr sz="2000"/>
            </a:lvl2pPr>
            <a:lvl3pPr>
              <a:defRPr sz="2000"/>
            </a:lvl3pPr>
            <a:lvl4pPr>
              <a:defRPr sz="2000"/>
            </a:lvl4pPr>
            <a:lvl5pPr>
              <a:defRPr sz="20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a:p>
        </p:txBody>
      </p:sp>
      <p:sp>
        <p:nvSpPr>
          <p:cNvPr id="5" name="Päivämäärän paikkamerkki 4">
            <a:extLst>
              <a:ext uri="{FF2B5EF4-FFF2-40B4-BE49-F238E27FC236}">
                <a16:creationId xmlns:a16="http://schemas.microsoft.com/office/drawing/2014/main" id="{5C3EFBEC-8D29-314B-944E-04165C73DCE8}"/>
              </a:ext>
            </a:extLst>
          </p:cNvPr>
          <p:cNvSpPr>
            <a:spLocks noGrp="1"/>
          </p:cNvSpPr>
          <p:nvPr>
            <p:ph type="dt" sz="half" idx="10"/>
          </p:nvPr>
        </p:nvSpPr>
        <p:spPr/>
        <p:txBody>
          <a:bodyPr/>
          <a:lstStyle/>
          <a:p>
            <a:fld id="{FB05658B-B603-6F40-8D83-A390E05EC32A}" type="datetimeFigureOut">
              <a:rPr lang="fi-FI" smtClean="0"/>
              <a:t>5.4.2024</a:t>
            </a:fld>
            <a:endParaRPr lang="fi-FI"/>
          </a:p>
        </p:txBody>
      </p:sp>
      <p:sp>
        <p:nvSpPr>
          <p:cNvPr id="6" name="Alatunnisteen paikkamerkki 5">
            <a:extLst>
              <a:ext uri="{FF2B5EF4-FFF2-40B4-BE49-F238E27FC236}">
                <a16:creationId xmlns:a16="http://schemas.microsoft.com/office/drawing/2014/main" id="{0F79B36A-7EB8-AB4C-9390-8FB36FD61BD7}"/>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CAC49D90-7A4F-654D-9582-6E91C15F3583}"/>
              </a:ext>
            </a:extLst>
          </p:cNvPr>
          <p:cNvSpPr>
            <a:spLocks noGrp="1"/>
          </p:cNvSpPr>
          <p:nvPr>
            <p:ph type="sldNum" sz="quarter" idx="12"/>
          </p:nvPr>
        </p:nvSpPr>
        <p:spPr/>
        <p:txBody>
          <a:bodyPr/>
          <a:lstStyle/>
          <a:p>
            <a:fld id="{E3B2DA01-2706-9643-AC65-A879D75959B5}" type="slidenum">
              <a:rPr lang="fi-FI" smtClean="0"/>
              <a:t>‹#›</a:t>
            </a:fld>
            <a:endParaRPr lang="fi-FI"/>
          </a:p>
        </p:txBody>
      </p:sp>
      <p:sp>
        <p:nvSpPr>
          <p:cNvPr id="8" name="Otsikko 1">
            <a:extLst>
              <a:ext uri="{FF2B5EF4-FFF2-40B4-BE49-F238E27FC236}">
                <a16:creationId xmlns:a16="http://schemas.microsoft.com/office/drawing/2014/main" id="{DBC53950-8840-F642-A11E-6AC164EA05FE}"/>
              </a:ext>
            </a:extLst>
          </p:cNvPr>
          <p:cNvSpPr>
            <a:spLocks noGrp="1"/>
          </p:cNvSpPr>
          <p:nvPr>
            <p:ph type="title"/>
          </p:nvPr>
        </p:nvSpPr>
        <p:spPr>
          <a:xfrm>
            <a:off x="838200" y="1015365"/>
            <a:ext cx="10510520" cy="1325563"/>
          </a:xfrm>
        </p:spPr>
        <p:txBody>
          <a:bodyPr>
            <a:normAutofit/>
          </a:bodyPr>
          <a:lstStyle>
            <a:lvl1pPr>
              <a:defRPr sz="3500"/>
            </a:lvl1pPr>
          </a:lstStyle>
          <a:p>
            <a:r>
              <a:rPr lang="en-GB"/>
              <a:t>Click to edit Master title style</a:t>
            </a:r>
            <a:endParaRPr lang="fi-FI" dirty="0"/>
          </a:p>
        </p:txBody>
      </p:sp>
      <p:pic>
        <p:nvPicPr>
          <p:cNvPr id="9" name="Kuva 8">
            <a:extLst>
              <a:ext uri="{FF2B5EF4-FFF2-40B4-BE49-F238E27FC236}">
                <a16:creationId xmlns:a16="http://schemas.microsoft.com/office/drawing/2014/main" id="{5585BF91-ECC9-C44B-B1BE-27F395B9AB44}"/>
              </a:ext>
            </a:extLst>
          </p:cNvPr>
          <p:cNvPicPr>
            <a:picLocks noChangeAspect="1"/>
          </p:cNvPicPr>
          <p:nvPr userDrawn="1"/>
        </p:nvPicPr>
        <p:blipFill>
          <a:blip r:embed="rId2"/>
          <a:stretch>
            <a:fillRect/>
          </a:stretch>
        </p:blipFill>
        <p:spPr>
          <a:xfrm>
            <a:off x="10251440" y="290037"/>
            <a:ext cx="1625600" cy="259969"/>
          </a:xfrm>
          <a:prstGeom prst="rect">
            <a:avLst/>
          </a:prstGeom>
        </p:spPr>
      </p:pic>
      <p:pic>
        <p:nvPicPr>
          <p:cNvPr id="10" name="Kuva 9">
            <a:extLst>
              <a:ext uri="{FF2B5EF4-FFF2-40B4-BE49-F238E27FC236}">
                <a16:creationId xmlns:a16="http://schemas.microsoft.com/office/drawing/2014/main" id="{0944366A-3961-5245-A68D-9E5E21686F26}"/>
              </a:ext>
            </a:extLst>
          </p:cNvPr>
          <p:cNvPicPr>
            <a:picLocks noChangeAspect="1"/>
          </p:cNvPicPr>
          <p:nvPr userDrawn="1"/>
        </p:nvPicPr>
        <p:blipFill rotWithShape="1">
          <a:blip r:embed="rId3"/>
          <a:srcRect l="-6324" t="50000" r="1"/>
          <a:stretch/>
        </p:blipFill>
        <p:spPr>
          <a:xfrm rot="16200000">
            <a:off x="-236545" y="4659484"/>
            <a:ext cx="2435063" cy="1961970"/>
          </a:xfrm>
          <a:prstGeom prst="rect">
            <a:avLst/>
          </a:prstGeom>
        </p:spPr>
      </p:pic>
    </p:spTree>
    <p:extLst>
      <p:ext uri="{BB962C8B-B14F-4D97-AF65-F5344CB8AC3E}">
        <p14:creationId xmlns:p14="http://schemas.microsoft.com/office/powerpoint/2010/main" val="718240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Mukautettu asette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8527124-4CF0-B849-8D70-0987EBB72E1B}"/>
              </a:ext>
            </a:extLst>
          </p:cNvPr>
          <p:cNvSpPr>
            <a:spLocks noGrp="1"/>
          </p:cNvSpPr>
          <p:nvPr>
            <p:ph type="title"/>
          </p:nvPr>
        </p:nvSpPr>
        <p:spPr>
          <a:xfrm>
            <a:off x="838200" y="833120"/>
            <a:ext cx="5207000" cy="1300480"/>
          </a:xfrm>
        </p:spPr>
        <p:txBody>
          <a:bodyPr>
            <a:normAutofit/>
          </a:bodyPr>
          <a:lstStyle>
            <a:lvl1pPr>
              <a:defRPr sz="3500"/>
            </a:lvl1pPr>
          </a:lstStyle>
          <a:p>
            <a:r>
              <a:rPr lang="en-GB"/>
              <a:t>Click to edit Master title style</a:t>
            </a:r>
            <a:endParaRPr lang="fi-FI" dirty="0"/>
          </a:p>
        </p:txBody>
      </p:sp>
      <p:sp>
        <p:nvSpPr>
          <p:cNvPr id="3" name="Päivämäärän paikkamerkki 2">
            <a:extLst>
              <a:ext uri="{FF2B5EF4-FFF2-40B4-BE49-F238E27FC236}">
                <a16:creationId xmlns:a16="http://schemas.microsoft.com/office/drawing/2014/main" id="{0440B67C-F9C3-7B4E-AC57-3E215A8AE53C}"/>
              </a:ext>
            </a:extLst>
          </p:cNvPr>
          <p:cNvSpPr>
            <a:spLocks noGrp="1"/>
          </p:cNvSpPr>
          <p:nvPr>
            <p:ph type="dt" sz="half" idx="10"/>
          </p:nvPr>
        </p:nvSpPr>
        <p:spPr/>
        <p:txBody>
          <a:bodyPr/>
          <a:lstStyle/>
          <a:p>
            <a:fld id="{FB05658B-B603-6F40-8D83-A390E05EC32A}" type="datetimeFigureOut">
              <a:rPr lang="fi-FI" smtClean="0"/>
              <a:pPr/>
              <a:t>5.4.2024</a:t>
            </a:fld>
            <a:endParaRPr lang="fi-FI"/>
          </a:p>
        </p:txBody>
      </p:sp>
      <p:sp>
        <p:nvSpPr>
          <p:cNvPr id="5" name="Dian numeron paikkamerkki 4">
            <a:extLst>
              <a:ext uri="{FF2B5EF4-FFF2-40B4-BE49-F238E27FC236}">
                <a16:creationId xmlns:a16="http://schemas.microsoft.com/office/drawing/2014/main" id="{75623167-CA46-9443-A87D-491D82D9FCEA}"/>
              </a:ext>
            </a:extLst>
          </p:cNvPr>
          <p:cNvSpPr>
            <a:spLocks noGrp="1"/>
          </p:cNvSpPr>
          <p:nvPr>
            <p:ph type="sldNum" sz="quarter" idx="12"/>
          </p:nvPr>
        </p:nvSpPr>
        <p:spPr/>
        <p:txBody>
          <a:bodyPr/>
          <a:lstStyle/>
          <a:p>
            <a:fld id="{E3B2DA01-2706-9643-AC65-A879D75959B5}" type="slidenum">
              <a:rPr lang="fi-FI" smtClean="0"/>
              <a:pPr/>
              <a:t>‹#›</a:t>
            </a:fld>
            <a:endParaRPr lang="fi-FI"/>
          </a:p>
        </p:txBody>
      </p:sp>
      <p:sp>
        <p:nvSpPr>
          <p:cNvPr id="6" name="Sisällön paikkamerkki 2">
            <a:extLst>
              <a:ext uri="{FF2B5EF4-FFF2-40B4-BE49-F238E27FC236}">
                <a16:creationId xmlns:a16="http://schemas.microsoft.com/office/drawing/2014/main" id="{957CB5C5-1489-9446-8D43-E160EBFC06B4}"/>
              </a:ext>
            </a:extLst>
          </p:cNvPr>
          <p:cNvSpPr>
            <a:spLocks noGrp="1"/>
          </p:cNvSpPr>
          <p:nvPr>
            <p:ph sz="half" idx="1"/>
          </p:nvPr>
        </p:nvSpPr>
        <p:spPr>
          <a:xfrm>
            <a:off x="838200" y="2357121"/>
            <a:ext cx="5181600" cy="3393440"/>
          </a:xfrm>
        </p:spPr>
        <p:txBody>
          <a:bodyPr>
            <a:normAutofit/>
          </a:bodyPr>
          <a:lstStyle>
            <a:lvl1pPr>
              <a:defRPr sz="2000"/>
            </a:lvl1pPr>
            <a:lvl2pPr>
              <a:defRPr sz="2000"/>
            </a:lvl2pPr>
            <a:lvl3pPr>
              <a:defRPr sz="2000"/>
            </a:lvl3pPr>
            <a:lvl4pPr>
              <a:defRPr sz="2000"/>
            </a:lvl4pPr>
            <a:lvl5pPr>
              <a:defRPr sz="20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dirty="0"/>
          </a:p>
        </p:txBody>
      </p:sp>
      <p:sp>
        <p:nvSpPr>
          <p:cNvPr id="8" name="Kuvan paikkamerkki 7">
            <a:extLst>
              <a:ext uri="{FF2B5EF4-FFF2-40B4-BE49-F238E27FC236}">
                <a16:creationId xmlns:a16="http://schemas.microsoft.com/office/drawing/2014/main" id="{3727697F-0CDE-5244-97A3-9C5F839778FD}"/>
              </a:ext>
            </a:extLst>
          </p:cNvPr>
          <p:cNvSpPr>
            <a:spLocks noGrp="1"/>
          </p:cNvSpPr>
          <p:nvPr>
            <p:ph type="pic" sz="quarter" idx="13"/>
          </p:nvPr>
        </p:nvSpPr>
        <p:spPr>
          <a:xfrm>
            <a:off x="6634480" y="0"/>
            <a:ext cx="5557520" cy="6858000"/>
          </a:xfrm>
        </p:spPr>
        <p:txBody>
          <a:bodyPr/>
          <a:lstStyle/>
          <a:p>
            <a:r>
              <a:rPr lang="en-GB"/>
              <a:t>Click icon to add picture</a:t>
            </a:r>
            <a:endParaRPr lang="fi-FI"/>
          </a:p>
        </p:txBody>
      </p:sp>
      <p:pic>
        <p:nvPicPr>
          <p:cNvPr id="11" name="Kuva 10">
            <a:extLst>
              <a:ext uri="{FF2B5EF4-FFF2-40B4-BE49-F238E27FC236}">
                <a16:creationId xmlns:a16="http://schemas.microsoft.com/office/drawing/2014/main" id="{FD2CE2F8-63AB-E543-8098-1052EF3015C2}"/>
              </a:ext>
            </a:extLst>
          </p:cNvPr>
          <p:cNvPicPr>
            <a:picLocks noChangeAspect="1"/>
          </p:cNvPicPr>
          <p:nvPr userDrawn="1"/>
        </p:nvPicPr>
        <p:blipFill rotWithShape="1">
          <a:blip r:embed="rId2"/>
          <a:srcRect l="-6324" t="50000" r="1"/>
          <a:stretch/>
        </p:blipFill>
        <p:spPr>
          <a:xfrm rot="16200000">
            <a:off x="-236545" y="4659484"/>
            <a:ext cx="2435063" cy="1961970"/>
          </a:xfrm>
          <a:prstGeom prst="rect">
            <a:avLst/>
          </a:prstGeom>
        </p:spPr>
      </p:pic>
    </p:spTree>
    <p:extLst>
      <p:ext uri="{BB962C8B-B14F-4D97-AF65-F5344CB8AC3E}">
        <p14:creationId xmlns:p14="http://schemas.microsoft.com/office/powerpoint/2010/main" val="196955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ain otsikko">
    <p:spTree>
      <p:nvGrpSpPr>
        <p:cNvPr id="1" name=""/>
        <p:cNvGrpSpPr/>
        <p:nvPr/>
      </p:nvGrpSpPr>
      <p:grpSpPr>
        <a:xfrm>
          <a:off x="0" y="0"/>
          <a:ext cx="0" cy="0"/>
          <a:chOff x="0" y="0"/>
          <a:chExt cx="0" cy="0"/>
        </a:xfrm>
      </p:grpSpPr>
      <p:sp>
        <p:nvSpPr>
          <p:cNvPr id="3" name="Päivämäärän paikkamerkki 2">
            <a:extLst>
              <a:ext uri="{FF2B5EF4-FFF2-40B4-BE49-F238E27FC236}">
                <a16:creationId xmlns:a16="http://schemas.microsoft.com/office/drawing/2014/main" id="{F689B4AC-BC84-D042-8B18-26EC49F2528C}"/>
              </a:ext>
            </a:extLst>
          </p:cNvPr>
          <p:cNvSpPr>
            <a:spLocks noGrp="1"/>
          </p:cNvSpPr>
          <p:nvPr>
            <p:ph type="dt" sz="half" idx="10"/>
          </p:nvPr>
        </p:nvSpPr>
        <p:spPr/>
        <p:txBody>
          <a:bodyPr/>
          <a:lstStyle/>
          <a:p>
            <a:fld id="{FB05658B-B603-6F40-8D83-A390E05EC32A}" type="datetimeFigureOut">
              <a:rPr lang="fi-FI" smtClean="0"/>
              <a:t>5.4.2024</a:t>
            </a:fld>
            <a:endParaRPr lang="fi-FI"/>
          </a:p>
        </p:txBody>
      </p:sp>
      <p:sp>
        <p:nvSpPr>
          <p:cNvPr id="4" name="Alatunnisteen paikkamerkki 3">
            <a:extLst>
              <a:ext uri="{FF2B5EF4-FFF2-40B4-BE49-F238E27FC236}">
                <a16:creationId xmlns:a16="http://schemas.microsoft.com/office/drawing/2014/main" id="{097FC658-4F8E-B446-A59D-8BE890D2F33B}"/>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B668F5F6-B0D6-064F-83D8-C053A7CA9B5F}"/>
              </a:ext>
            </a:extLst>
          </p:cNvPr>
          <p:cNvSpPr>
            <a:spLocks noGrp="1"/>
          </p:cNvSpPr>
          <p:nvPr>
            <p:ph type="sldNum" sz="quarter" idx="12"/>
          </p:nvPr>
        </p:nvSpPr>
        <p:spPr/>
        <p:txBody>
          <a:bodyPr/>
          <a:lstStyle/>
          <a:p>
            <a:fld id="{E3B2DA01-2706-9643-AC65-A879D75959B5}" type="slidenum">
              <a:rPr lang="fi-FI" smtClean="0"/>
              <a:t>‹#›</a:t>
            </a:fld>
            <a:endParaRPr lang="fi-FI"/>
          </a:p>
        </p:txBody>
      </p:sp>
      <p:pic>
        <p:nvPicPr>
          <p:cNvPr id="6" name="Kuva 5">
            <a:extLst>
              <a:ext uri="{FF2B5EF4-FFF2-40B4-BE49-F238E27FC236}">
                <a16:creationId xmlns:a16="http://schemas.microsoft.com/office/drawing/2014/main" id="{CC764807-9A8A-7E4C-AF3C-FD9D94F10535}"/>
              </a:ext>
            </a:extLst>
          </p:cNvPr>
          <p:cNvPicPr>
            <a:picLocks noChangeAspect="1"/>
          </p:cNvPicPr>
          <p:nvPr userDrawn="1"/>
        </p:nvPicPr>
        <p:blipFill>
          <a:blip r:embed="rId2"/>
          <a:stretch>
            <a:fillRect/>
          </a:stretch>
        </p:blipFill>
        <p:spPr>
          <a:xfrm>
            <a:off x="10251440" y="290037"/>
            <a:ext cx="1625600" cy="259969"/>
          </a:xfrm>
          <a:prstGeom prst="rect">
            <a:avLst/>
          </a:prstGeom>
        </p:spPr>
      </p:pic>
      <p:sp>
        <p:nvSpPr>
          <p:cNvPr id="7" name="Otsikko 1">
            <a:extLst>
              <a:ext uri="{FF2B5EF4-FFF2-40B4-BE49-F238E27FC236}">
                <a16:creationId xmlns:a16="http://schemas.microsoft.com/office/drawing/2014/main" id="{254B1F14-38B3-0646-B49F-B4423CC6BC02}"/>
              </a:ext>
            </a:extLst>
          </p:cNvPr>
          <p:cNvSpPr>
            <a:spLocks noGrp="1"/>
          </p:cNvSpPr>
          <p:nvPr>
            <p:ph type="title"/>
          </p:nvPr>
        </p:nvSpPr>
        <p:spPr>
          <a:xfrm>
            <a:off x="838200" y="1015365"/>
            <a:ext cx="10510520" cy="1325563"/>
          </a:xfrm>
        </p:spPr>
        <p:txBody>
          <a:bodyPr>
            <a:normAutofit/>
          </a:bodyPr>
          <a:lstStyle>
            <a:lvl1pPr>
              <a:defRPr sz="3500"/>
            </a:lvl1pPr>
          </a:lstStyle>
          <a:p>
            <a:r>
              <a:rPr lang="en-GB"/>
              <a:t>Click to edit Master title style</a:t>
            </a:r>
            <a:endParaRPr lang="fi-FI" dirty="0"/>
          </a:p>
        </p:txBody>
      </p:sp>
    </p:spTree>
    <p:extLst>
      <p:ext uri="{BB962C8B-B14F-4D97-AF65-F5344CB8AC3E}">
        <p14:creationId xmlns:p14="http://schemas.microsoft.com/office/powerpoint/2010/main" val="2802026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Mukautettu asettelu">
    <p:bg>
      <p:bgPr>
        <a:solidFill>
          <a:schemeClr val="tx2"/>
        </a:solidFill>
        <a:effectLst/>
      </p:bgPr>
    </p:bg>
    <p:spTree>
      <p:nvGrpSpPr>
        <p:cNvPr id="1" name=""/>
        <p:cNvGrpSpPr/>
        <p:nvPr/>
      </p:nvGrpSpPr>
      <p:grpSpPr>
        <a:xfrm>
          <a:off x="0" y="0"/>
          <a:ext cx="0" cy="0"/>
          <a:chOff x="0" y="0"/>
          <a:chExt cx="0" cy="0"/>
        </a:xfrm>
      </p:grpSpPr>
      <p:pic>
        <p:nvPicPr>
          <p:cNvPr id="6" name="Kuva 5">
            <a:extLst>
              <a:ext uri="{FF2B5EF4-FFF2-40B4-BE49-F238E27FC236}">
                <a16:creationId xmlns:a16="http://schemas.microsoft.com/office/drawing/2014/main" id="{B07E417F-F46F-C342-B4AF-3FE2D9B711DD}"/>
              </a:ext>
            </a:extLst>
          </p:cNvPr>
          <p:cNvPicPr>
            <a:picLocks noChangeAspect="1"/>
          </p:cNvPicPr>
          <p:nvPr userDrawn="1"/>
        </p:nvPicPr>
        <p:blipFill>
          <a:blip r:embed="rId2"/>
          <a:stretch>
            <a:fillRect/>
          </a:stretch>
        </p:blipFill>
        <p:spPr>
          <a:xfrm rot="4765022" flipH="1">
            <a:off x="3262237" y="-2257142"/>
            <a:ext cx="5316985" cy="11359876"/>
          </a:xfrm>
          <a:prstGeom prst="rect">
            <a:avLst/>
          </a:prstGeom>
        </p:spPr>
      </p:pic>
      <p:sp>
        <p:nvSpPr>
          <p:cNvPr id="8" name="Otsikko 1">
            <a:extLst>
              <a:ext uri="{FF2B5EF4-FFF2-40B4-BE49-F238E27FC236}">
                <a16:creationId xmlns:a16="http://schemas.microsoft.com/office/drawing/2014/main" id="{34144E88-645C-B14D-9F9E-D918BE5AE747}"/>
              </a:ext>
            </a:extLst>
          </p:cNvPr>
          <p:cNvSpPr>
            <a:spLocks noGrp="1"/>
          </p:cNvSpPr>
          <p:nvPr>
            <p:ph type="title" hasCustomPrompt="1"/>
          </p:nvPr>
        </p:nvSpPr>
        <p:spPr>
          <a:xfrm>
            <a:off x="615826" y="744316"/>
            <a:ext cx="5603986" cy="869673"/>
          </a:xfrm>
        </p:spPr>
        <p:txBody>
          <a:bodyPr>
            <a:noAutofit/>
          </a:bodyPr>
          <a:lstStyle>
            <a:lvl1pPr>
              <a:defRPr sz="6000" b="1" i="0">
                <a:solidFill>
                  <a:schemeClr val="tx1"/>
                </a:solidFill>
                <a:latin typeface="Poppins SemiBold" pitchFamily="2" charset="77"/>
                <a:cs typeface="Poppins SemiBold" pitchFamily="2" charset="77"/>
              </a:defRPr>
            </a:lvl1pPr>
          </a:lstStyle>
          <a:p>
            <a:r>
              <a:rPr lang="fi-FI" dirty="0"/>
              <a:t>Kiitos!</a:t>
            </a:r>
          </a:p>
        </p:txBody>
      </p:sp>
      <p:sp>
        <p:nvSpPr>
          <p:cNvPr id="9" name="Tekstin paikkamerkki 4">
            <a:extLst>
              <a:ext uri="{FF2B5EF4-FFF2-40B4-BE49-F238E27FC236}">
                <a16:creationId xmlns:a16="http://schemas.microsoft.com/office/drawing/2014/main" id="{6F5534B1-4C13-8E4B-ADE6-DA6108AAC6AA}"/>
              </a:ext>
            </a:extLst>
          </p:cNvPr>
          <p:cNvSpPr>
            <a:spLocks noGrp="1"/>
          </p:cNvSpPr>
          <p:nvPr>
            <p:ph type="body" sz="quarter" idx="10" hasCustomPrompt="1"/>
          </p:nvPr>
        </p:nvSpPr>
        <p:spPr>
          <a:xfrm>
            <a:off x="625565" y="1763169"/>
            <a:ext cx="5644606" cy="1149848"/>
          </a:xfrm>
        </p:spPr>
        <p:txBody>
          <a:bodyPr>
            <a:normAutofit/>
          </a:bodyPr>
          <a:lstStyle>
            <a:lvl1pPr marL="0" indent="0">
              <a:buNone/>
              <a:defRPr sz="2000">
                <a:solidFill>
                  <a:schemeClr val="tx1"/>
                </a:solidFill>
              </a:defRPr>
            </a:lvl1pPr>
          </a:lstStyle>
          <a:p>
            <a:pPr lvl="0"/>
            <a:r>
              <a:rPr lang="fi-FI" dirty="0"/>
              <a:t>Yhteystiedot</a:t>
            </a:r>
          </a:p>
          <a:p>
            <a:pPr lvl="0"/>
            <a:r>
              <a:rPr lang="fi-FI" dirty="0"/>
              <a:t>digivisio2030.fi</a:t>
            </a:r>
          </a:p>
        </p:txBody>
      </p:sp>
      <p:pic>
        <p:nvPicPr>
          <p:cNvPr id="10" name="Kuva 9">
            <a:extLst>
              <a:ext uri="{FF2B5EF4-FFF2-40B4-BE49-F238E27FC236}">
                <a16:creationId xmlns:a16="http://schemas.microsoft.com/office/drawing/2014/main" id="{DDD02ABB-D0DB-504C-AE0C-8B1C56BCCAF8}"/>
              </a:ext>
            </a:extLst>
          </p:cNvPr>
          <p:cNvPicPr>
            <a:picLocks noChangeAspect="1"/>
          </p:cNvPicPr>
          <p:nvPr userDrawn="1"/>
        </p:nvPicPr>
        <p:blipFill>
          <a:blip r:embed="rId3"/>
          <a:stretch>
            <a:fillRect/>
          </a:stretch>
        </p:blipFill>
        <p:spPr>
          <a:xfrm>
            <a:off x="8442836" y="5871756"/>
            <a:ext cx="3309871" cy="529320"/>
          </a:xfrm>
          <a:prstGeom prst="rect">
            <a:avLst/>
          </a:prstGeom>
        </p:spPr>
      </p:pic>
    </p:spTree>
    <p:extLst>
      <p:ext uri="{BB962C8B-B14F-4D97-AF65-F5344CB8AC3E}">
        <p14:creationId xmlns:p14="http://schemas.microsoft.com/office/powerpoint/2010/main" val="3269681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502995D6-4F6B-3D4C-B98E-DBC31E788348}"/>
              </a:ext>
            </a:extLst>
          </p:cNvPr>
          <p:cNvSpPr>
            <a:spLocks noGrp="1"/>
          </p:cNvSpPr>
          <p:nvPr>
            <p:ph type="dt" sz="half" idx="10"/>
          </p:nvPr>
        </p:nvSpPr>
        <p:spPr/>
        <p:txBody>
          <a:bodyPr/>
          <a:lstStyle/>
          <a:p>
            <a:fld id="{FB05658B-B603-6F40-8D83-A390E05EC32A}" type="datetimeFigureOut">
              <a:rPr lang="fi-FI" smtClean="0"/>
              <a:t>5.4.2024</a:t>
            </a:fld>
            <a:endParaRPr lang="fi-FI"/>
          </a:p>
        </p:txBody>
      </p:sp>
      <p:sp>
        <p:nvSpPr>
          <p:cNvPr id="3" name="Alatunnisteen paikkamerkki 2">
            <a:extLst>
              <a:ext uri="{FF2B5EF4-FFF2-40B4-BE49-F238E27FC236}">
                <a16:creationId xmlns:a16="http://schemas.microsoft.com/office/drawing/2014/main" id="{6498A359-B52B-2246-B306-501D814D062C}"/>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5BD15386-C016-6944-80E7-8A54D49740E5}"/>
              </a:ext>
            </a:extLst>
          </p:cNvPr>
          <p:cNvSpPr>
            <a:spLocks noGrp="1"/>
          </p:cNvSpPr>
          <p:nvPr>
            <p:ph type="sldNum" sz="quarter" idx="12"/>
          </p:nvPr>
        </p:nvSpPr>
        <p:spPr/>
        <p:txBody>
          <a:bodyPr/>
          <a:lstStyle/>
          <a:p>
            <a:fld id="{E3B2DA01-2706-9643-AC65-A879D75959B5}" type="slidenum">
              <a:rPr lang="fi-FI" smtClean="0"/>
              <a:t>‹#›</a:t>
            </a:fld>
            <a:endParaRPr lang="fi-FI"/>
          </a:p>
        </p:txBody>
      </p:sp>
      <p:pic>
        <p:nvPicPr>
          <p:cNvPr id="5" name="Kuva 4">
            <a:extLst>
              <a:ext uri="{FF2B5EF4-FFF2-40B4-BE49-F238E27FC236}">
                <a16:creationId xmlns:a16="http://schemas.microsoft.com/office/drawing/2014/main" id="{32F4A0E2-0B2E-2347-82C0-33A3B64023C7}"/>
              </a:ext>
            </a:extLst>
          </p:cNvPr>
          <p:cNvPicPr>
            <a:picLocks noChangeAspect="1"/>
          </p:cNvPicPr>
          <p:nvPr userDrawn="1"/>
        </p:nvPicPr>
        <p:blipFill>
          <a:blip r:embed="rId2"/>
          <a:stretch>
            <a:fillRect/>
          </a:stretch>
        </p:blipFill>
        <p:spPr>
          <a:xfrm>
            <a:off x="10251440" y="290037"/>
            <a:ext cx="1625600" cy="259969"/>
          </a:xfrm>
          <a:prstGeom prst="rect">
            <a:avLst/>
          </a:prstGeom>
        </p:spPr>
      </p:pic>
    </p:spTree>
    <p:extLst>
      <p:ext uri="{BB962C8B-B14F-4D97-AF65-F5344CB8AC3E}">
        <p14:creationId xmlns:p14="http://schemas.microsoft.com/office/powerpoint/2010/main" val="2144638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BCDC6C34-7568-274B-8CCF-5F7D993FA4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7908EB8C-CCAB-F146-B11E-E205A387AC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D00F3545-61A4-B44A-B3D8-6F5434CA2F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Poppins" pitchFamily="2" charset="77"/>
                <a:cs typeface="Poppins" pitchFamily="2" charset="77"/>
              </a:defRPr>
            </a:lvl1pPr>
          </a:lstStyle>
          <a:p>
            <a:fld id="{FB05658B-B603-6F40-8D83-A390E05EC32A}" type="datetimeFigureOut">
              <a:rPr lang="fi-FI" smtClean="0"/>
              <a:pPr/>
              <a:t>5.4.2024</a:t>
            </a:fld>
            <a:endParaRPr lang="fi-FI"/>
          </a:p>
        </p:txBody>
      </p:sp>
      <p:sp>
        <p:nvSpPr>
          <p:cNvPr id="5" name="Alatunnisteen paikkamerkki 4">
            <a:extLst>
              <a:ext uri="{FF2B5EF4-FFF2-40B4-BE49-F238E27FC236}">
                <a16:creationId xmlns:a16="http://schemas.microsoft.com/office/drawing/2014/main" id="{7705F265-4322-F240-B8DD-3DCFA0FF39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Poppins" pitchFamily="2" charset="77"/>
                <a:cs typeface="Poppins" pitchFamily="2" charset="77"/>
              </a:defRPr>
            </a:lvl1pPr>
          </a:lstStyle>
          <a:p>
            <a:endParaRPr lang="fi-FI"/>
          </a:p>
        </p:txBody>
      </p:sp>
      <p:sp>
        <p:nvSpPr>
          <p:cNvPr id="6" name="Dian numeron paikkamerkki 5">
            <a:extLst>
              <a:ext uri="{FF2B5EF4-FFF2-40B4-BE49-F238E27FC236}">
                <a16:creationId xmlns:a16="http://schemas.microsoft.com/office/drawing/2014/main" id="{E9BF5234-2E35-3046-BDDD-7C1D2B6DE0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Poppins" pitchFamily="2" charset="77"/>
                <a:cs typeface="Poppins" pitchFamily="2" charset="77"/>
              </a:defRPr>
            </a:lvl1pPr>
          </a:lstStyle>
          <a:p>
            <a:fld id="{E3B2DA01-2706-9643-AC65-A879D75959B5}" type="slidenum">
              <a:rPr lang="fi-FI" smtClean="0"/>
              <a:pPr/>
              <a:t>‹#›</a:t>
            </a:fld>
            <a:endParaRPr lang="fi-FI"/>
          </a:p>
        </p:txBody>
      </p:sp>
    </p:spTree>
    <p:extLst>
      <p:ext uri="{BB962C8B-B14F-4D97-AF65-F5344CB8AC3E}">
        <p14:creationId xmlns:p14="http://schemas.microsoft.com/office/powerpoint/2010/main" val="123293774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b="1" i="0" kern="1200">
          <a:solidFill>
            <a:schemeClr val="tx1"/>
          </a:solidFill>
          <a:latin typeface="Poppins" pitchFamily="2" charset="77"/>
          <a:ea typeface="+mj-ea"/>
          <a:cs typeface="Poppins" pitchFamily="2" charset="77"/>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Poppins" pitchFamily="2" charset="77"/>
          <a:ea typeface="+mn-ea"/>
          <a:cs typeface="Poppins" pitchFamily="2" charset="77"/>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Poppins" pitchFamily="2" charset="77"/>
          <a:ea typeface="+mn-ea"/>
          <a:cs typeface="Poppins" pitchFamily="2" charset="77"/>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Poppins" pitchFamily="2" charset="77"/>
          <a:ea typeface="+mn-ea"/>
          <a:cs typeface="Poppins" pitchFamily="2" charset="77"/>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Poppins" pitchFamily="2" charset="77"/>
          <a:ea typeface="+mn-ea"/>
          <a:cs typeface="Poppins" pitchFamily="2" charset="77"/>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6" name="Straight Connector 55">
            <a:extLst>
              <a:ext uri="{FF2B5EF4-FFF2-40B4-BE49-F238E27FC236}">
                <a16:creationId xmlns:a16="http://schemas.microsoft.com/office/drawing/2014/main" id="{2E15AC05-3353-53F3-2644-C87B294A3CED}"/>
              </a:ext>
            </a:extLst>
          </p:cNvPr>
          <p:cNvCxnSpPr>
            <a:cxnSpLocks/>
          </p:cNvCxnSpPr>
          <p:nvPr/>
        </p:nvCxnSpPr>
        <p:spPr>
          <a:xfrm>
            <a:off x="7486834" y="3557666"/>
            <a:ext cx="0" cy="792492"/>
          </a:xfrm>
          <a:prstGeom prst="line">
            <a:avLst/>
          </a:prstGeom>
          <a:ln w="12700">
            <a:solidFill>
              <a:schemeClr val="accent6">
                <a:lumMod val="50000"/>
              </a:schemeClr>
            </a:solidFill>
            <a:prstDash val="dash"/>
          </a:ln>
        </p:spPr>
        <p:style>
          <a:lnRef idx="1">
            <a:schemeClr val="dk1"/>
          </a:lnRef>
          <a:fillRef idx="0">
            <a:schemeClr val="dk1"/>
          </a:fillRef>
          <a:effectRef idx="0">
            <a:schemeClr val="dk1"/>
          </a:effectRef>
          <a:fontRef idx="minor">
            <a:schemeClr val="tx1"/>
          </a:fontRef>
        </p:style>
      </p:cxnSp>
      <p:cxnSp>
        <p:nvCxnSpPr>
          <p:cNvPr id="54" name="Straight Connector 53">
            <a:extLst>
              <a:ext uri="{FF2B5EF4-FFF2-40B4-BE49-F238E27FC236}">
                <a16:creationId xmlns:a16="http://schemas.microsoft.com/office/drawing/2014/main" id="{C5EEFC00-3BE0-D82B-98E5-CD4148D99F91}"/>
              </a:ext>
            </a:extLst>
          </p:cNvPr>
          <p:cNvCxnSpPr>
            <a:cxnSpLocks/>
          </p:cNvCxnSpPr>
          <p:nvPr/>
        </p:nvCxnSpPr>
        <p:spPr>
          <a:xfrm>
            <a:off x="5259730" y="3633239"/>
            <a:ext cx="6809" cy="476650"/>
          </a:xfrm>
          <a:prstGeom prst="line">
            <a:avLst/>
          </a:prstGeom>
          <a:ln w="12700">
            <a:solidFill>
              <a:schemeClr val="accent6">
                <a:lumMod val="50000"/>
              </a:schemeClr>
            </a:solidFill>
            <a:prstDash val="dash"/>
          </a:ln>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17ABA528-9EF2-E35D-DA3B-E94254FBB11E}"/>
              </a:ext>
            </a:extLst>
          </p:cNvPr>
          <p:cNvCxnSpPr>
            <a:cxnSpLocks/>
          </p:cNvCxnSpPr>
          <p:nvPr/>
        </p:nvCxnSpPr>
        <p:spPr>
          <a:xfrm>
            <a:off x="1031774" y="3532987"/>
            <a:ext cx="0" cy="671903"/>
          </a:xfrm>
          <a:prstGeom prst="line">
            <a:avLst/>
          </a:prstGeom>
          <a:ln w="12700">
            <a:solidFill>
              <a:schemeClr val="accent6">
                <a:lumMod val="50000"/>
              </a:schemeClr>
            </a:solidFill>
            <a:prstDash val="dash"/>
          </a:ln>
        </p:spPr>
        <p:style>
          <a:lnRef idx="1">
            <a:schemeClr val="dk1"/>
          </a:lnRef>
          <a:fillRef idx="0">
            <a:schemeClr val="dk1"/>
          </a:fillRef>
          <a:effectRef idx="0">
            <a:schemeClr val="dk1"/>
          </a:effectRef>
          <a:fontRef idx="minor">
            <a:schemeClr val="tx1"/>
          </a:fontRef>
        </p:style>
      </p:cxnSp>
      <p:sp>
        <p:nvSpPr>
          <p:cNvPr id="19" name="Rectangle 18">
            <a:extLst>
              <a:ext uri="{FF2B5EF4-FFF2-40B4-BE49-F238E27FC236}">
                <a16:creationId xmlns:a16="http://schemas.microsoft.com/office/drawing/2014/main" id="{6CCC6114-7CE6-4739-F613-DD6639677E8D}"/>
              </a:ext>
            </a:extLst>
          </p:cNvPr>
          <p:cNvSpPr/>
          <p:nvPr/>
        </p:nvSpPr>
        <p:spPr>
          <a:xfrm>
            <a:off x="10134074" y="145043"/>
            <a:ext cx="1891863" cy="50449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E0D6E04-EAE8-6243-AA65-E92B6A97666D}"/>
              </a:ext>
            </a:extLst>
          </p:cNvPr>
          <p:cNvSpPr>
            <a:spLocks noGrp="1"/>
          </p:cNvSpPr>
          <p:nvPr>
            <p:ph type="title"/>
          </p:nvPr>
        </p:nvSpPr>
        <p:spPr>
          <a:xfrm>
            <a:off x="358801" y="267237"/>
            <a:ext cx="12191999" cy="510482"/>
          </a:xfrm>
        </p:spPr>
        <p:txBody>
          <a:bodyPr>
            <a:noAutofit/>
          </a:bodyPr>
          <a:lstStyle/>
          <a:p>
            <a:r>
              <a:rPr lang="fi-FI" sz="2800" dirty="0"/>
              <a:t>FÄRDPLAN 2021-2026</a:t>
            </a:r>
            <a:endParaRPr lang="fi-FI" sz="2800" dirty="0">
              <a:highlight>
                <a:srgbClr val="FFFF00"/>
              </a:highlight>
            </a:endParaRPr>
          </a:p>
        </p:txBody>
      </p:sp>
      <p:sp>
        <p:nvSpPr>
          <p:cNvPr id="3" name="Rechteck 26">
            <a:extLst>
              <a:ext uri="{FF2B5EF4-FFF2-40B4-BE49-F238E27FC236}">
                <a16:creationId xmlns:a16="http://schemas.microsoft.com/office/drawing/2014/main" id="{2DA78877-0A9A-724F-BA13-CB565BA5DF3A}"/>
              </a:ext>
            </a:extLst>
          </p:cNvPr>
          <p:cNvSpPr/>
          <p:nvPr/>
        </p:nvSpPr>
        <p:spPr bwMode="gray">
          <a:xfrm>
            <a:off x="1933563" y="993789"/>
            <a:ext cx="3960298" cy="2226763"/>
          </a:xfrm>
          <a:prstGeom prst="rect">
            <a:avLst/>
          </a:prstGeom>
          <a:noFill/>
        </p:spPr>
        <p:txBody>
          <a:bodyPr wrap="square" lIns="0" tIns="0" bIns="0" anchor="ctr">
            <a:spAutoFit/>
          </a:bodyPr>
          <a:lstStyle/>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sv-SE"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Nära involvering av de lärande</a:t>
            </a:r>
            <a:endParaRPr kumimoji="0" lang="en-US"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endParaRPr>
          </a:p>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sv-SE"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Målarkitekturen har beskrivits och konceptmodellen har tagits fram</a:t>
            </a:r>
            <a:endParaRPr kumimoji="0" lang="en-US"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endParaRPr>
          </a:p>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en-US"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Genomförande av Digivisio 2030 tjänster </a:t>
            </a:r>
            <a:r>
              <a:rPr kumimoji="0" lang="sv-SE"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har inletts och viktiga integrationer har definierats</a:t>
            </a:r>
            <a:endParaRPr kumimoji="0" lang="en-US"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endParaRPr>
          </a:p>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sv-SE"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MVP-prototyp för identitetshantering är klar</a:t>
            </a:r>
            <a:endParaRPr kumimoji="0" lang="en-US"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endParaRPr>
          </a:p>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sv-SE"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Riktlinjer och beslut som gäller fortlöpande tjänster har fattats </a:t>
            </a:r>
            <a:endParaRPr kumimoji="0" lang="en-US"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endParaRPr>
          </a:p>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en-US"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Definierad modell för tjänstdistribution </a:t>
            </a:r>
          </a:p>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en-US"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Ekosystemmodellen är beskriven</a:t>
            </a:r>
          </a:p>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en-US"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Digipedagogiskt samarbete: vision 2030 definierad</a:t>
            </a:r>
          </a:p>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sv-SE"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Samarbetet mellan utvecklarnätverken har intensifierats, utbildning har inletts,  handlingssätten för det gemensamma utbudet har fastställts</a:t>
            </a:r>
          </a:p>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sv-SE"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Behovet av lagändringar och gemensamma tolkningar främjas</a:t>
            </a:r>
          </a:p>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en-US"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Program för förändringsledning har lanserats</a:t>
            </a:r>
          </a:p>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sv-SE"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Spetsprojektens arbete införlivas i projektet på utvalda områden</a:t>
            </a:r>
            <a:endParaRPr kumimoji="0" lang="en-US"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endParaRPr>
          </a:p>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sv-SE"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Konsortiets arbets- och beslutsmodell är etablerad</a:t>
            </a:r>
            <a:endParaRPr kumimoji="0" lang="en-US"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endParaRPr>
          </a:p>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sv-SE"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Forum för intressenter är väl etablerat</a:t>
            </a:r>
            <a:endParaRPr kumimoji="0" lang="en-US"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endParaRPr>
          </a:p>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sv-SE"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Kvalitetsstyrning som en del av all projektverksamhet</a:t>
            </a:r>
          </a:p>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sv-SE"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Verktyg för projektarbete är i bruk</a:t>
            </a:r>
            <a:endParaRPr kumimoji="0" lang="en-US"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endParaRPr>
          </a:p>
        </p:txBody>
      </p:sp>
      <p:sp>
        <p:nvSpPr>
          <p:cNvPr id="4" name="Rechteck 26">
            <a:extLst>
              <a:ext uri="{FF2B5EF4-FFF2-40B4-BE49-F238E27FC236}">
                <a16:creationId xmlns:a16="http://schemas.microsoft.com/office/drawing/2014/main" id="{93D0900A-6B7A-4845-A868-B1A7FDA1CE2D}"/>
              </a:ext>
            </a:extLst>
          </p:cNvPr>
          <p:cNvSpPr/>
          <p:nvPr/>
        </p:nvSpPr>
        <p:spPr bwMode="gray">
          <a:xfrm>
            <a:off x="3520758" y="4774295"/>
            <a:ext cx="4633165" cy="1893852"/>
          </a:xfrm>
          <a:prstGeom prst="rect">
            <a:avLst/>
          </a:prstGeom>
          <a:solidFill>
            <a:schemeClr val="bg1"/>
          </a:solidFill>
        </p:spPr>
        <p:txBody>
          <a:bodyPr wrap="square" lIns="0" tIns="0" bIns="0" anchor="ctr">
            <a:spAutoFit/>
          </a:bodyPr>
          <a:lstStyle/>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sv-SE"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De första produktionsversionerna av Digivisio 2030-tjänsterna har lanserats och fortsätter att fungera i enlighet med den servicenivå som definierats av högskolorna.</a:t>
            </a:r>
            <a:endParaRPr kumimoji="0" lang="en-US"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endParaRPr>
          </a:p>
          <a:p>
            <a:pPr marL="537845" marR="0" lvl="1" indent="-17907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sv-SE"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Minimiimplementering av identitetshantering har testats vid pilothögskolor (</a:t>
            </a:r>
            <a:r>
              <a:rPr kumimoji="0" lang="en-US"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2023)</a:t>
            </a:r>
          </a:p>
          <a:p>
            <a:pPr marL="537845" marR="0" lvl="1" indent="-17907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sv-SE"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Tjänsten Opin.fi:s delpublikation 1.0 (2023) och handlingssätt</a:t>
            </a:r>
            <a:endParaRPr kumimoji="0" lang="en-US"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endParaRPr>
          </a:p>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en-US"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Tjänsten Opin.fi innehåller </a:t>
            </a:r>
            <a:r>
              <a:rPr kumimoji="0" lang="sv-SE"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helheter som produceras gemensamt av högskolorna</a:t>
            </a:r>
            <a:endParaRPr kumimoji="0" lang="en-US"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endParaRPr>
          </a:p>
          <a:p>
            <a:pPr marL="171450" marR="0" lvl="0" indent="-171450" algn="l" defTabSz="822960" rtl="0" eaLnBrk="1" fontAlgn="auto" latinLnBrk="0" hangingPunct="1">
              <a:lnSpc>
                <a:spcPct val="95000"/>
              </a:lnSpc>
              <a:spcBef>
                <a:spcPts val="0"/>
              </a:spcBef>
              <a:spcAft>
                <a:spcPts val="200"/>
              </a:spcAft>
              <a:buClr>
                <a:srgbClr val="09003A"/>
              </a:buClr>
              <a:buSzTx/>
              <a:buFont typeface="Wingdings" panose="05000000000000000000" pitchFamily="2" charset="2"/>
              <a:buChar char="ü"/>
              <a:tabLst/>
              <a:defRPr/>
            </a:pPr>
            <a:r>
              <a:rPr kumimoji="0" lang="sv-SE" sz="700" b="0" i="0" u="none" strike="noStrike" kern="1200" cap="none" spc="0" normalizeH="0" baseline="0" noProof="1">
                <a:ln>
                  <a:noFill/>
                </a:ln>
                <a:solidFill>
                  <a:srgbClr val="ECEDED">
                    <a:lumMod val="50000"/>
                  </a:srgbClr>
                </a:solidFill>
                <a:effectLst/>
                <a:uLnTx/>
                <a:uFillTx/>
                <a:latin typeface="Poppins" pitchFamily="2" charset="77"/>
                <a:ea typeface="+mn-ea"/>
                <a:cs typeface="+mn-cs"/>
              </a:rPr>
              <a:t>Riktlinjer har utarbetats för utbildningsutbudet och ansökan om utbildning i förhållande till högskolesystemen</a:t>
            </a:r>
            <a:endParaRPr kumimoji="0" lang="en-US" sz="700" b="0" i="0" u="none" strike="noStrike" kern="1200" cap="none" spc="0" normalizeH="0" baseline="0" noProof="1">
              <a:ln>
                <a:noFill/>
              </a:ln>
              <a:solidFill>
                <a:srgbClr val="ECEDED">
                  <a:lumMod val="50000"/>
                </a:srgbClr>
              </a:solidFill>
              <a:effectLst/>
              <a:uLnTx/>
              <a:uFillTx/>
              <a:latin typeface="Poppins" pitchFamily="2" charset="77"/>
              <a:ea typeface="+mn-ea"/>
              <a:cs typeface="+mn-cs"/>
            </a:endParaRPr>
          </a:p>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sv-SE"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Digipedagogiska handlingssätt för gemensamma studier har införts för högskolornas gemensamma utbud.</a:t>
            </a:r>
          </a:p>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sv-SE"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Modularitet används på lämpligt sätt och den lärandes lärandeväg stöds av ett gemensamt studieutbud.</a:t>
            </a:r>
          </a:p>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sv-SE"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Programmet för förändringsledning ger stöd för genomförandet av Digivisio 2030-tjänster och för förändringsledning vid högskolorna samt erbjuder kollegialt stöd till högskolorna.</a:t>
            </a:r>
          </a:p>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sv-SE"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Riktlinjer för samarbete på lärplattformar har utarbetats</a:t>
            </a:r>
          </a:p>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sv-SE"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Plan för fortsatt finansiering av projektet och löpande tjänster är färdig </a:t>
            </a:r>
            <a:endParaRPr kumimoji="0" lang="en-US"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endParaRPr>
          </a:p>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sv-SE"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Långsiktig organisation av konsortiet löst genom en juridisk person</a:t>
            </a:r>
            <a:endParaRPr kumimoji="0" lang="en-US"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endParaRPr>
          </a:p>
        </p:txBody>
      </p:sp>
      <p:sp>
        <p:nvSpPr>
          <p:cNvPr id="5" name="Rechteck 26">
            <a:extLst>
              <a:ext uri="{FF2B5EF4-FFF2-40B4-BE49-F238E27FC236}">
                <a16:creationId xmlns:a16="http://schemas.microsoft.com/office/drawing/2014/main" id="{C17C947A-1B06-D843-AAF4-4DB1B9D2D02A}"/>
              </a:ext>
            </a:extLst>
          </p:cNvPr>
          <p:cNvSpPr/>
          <p:nvPr/>
        </p:nvSpPr>
        <p:spPr bwMode="gray">
          <a:xfrm>
            <a:off x="224968" y="4870487"/>
            <a:ext cx="2395580" cy="1791516"/>
          </a:xfrm>
          <a:prstGeom prst="rect">
            <a:avLst/>
          </a:prstGeom>
          <a:noFill/>
        </p:spPr>
        <p:txBody>
          <a:bodyPr wrap="square" lIns="0" tIns="0" bIns="0" anchor="t" anchorCtr="0">
            <a:spAutoFit/>
          </a:bodyPr>
          <a:lstStyle/>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en-US"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Den lärandes färdplan är beskriven</a:t>
            </a:r>
          </a:p>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en-US"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Målarkitekturen är beskriven</a:t>
            </a:r>
          </a:p>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en-US"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Behov av lagändring är identifierat</a:t>
            </a:r>
          </a:p>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sv-SE"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Aktuella projekt och system är analyserade</a:t>
            </a:r>
            <a:endParaRPr kumimoji="0" lang="en-US"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endParaRPr>
          </a:p>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sv-SE"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Funktionella specifikationer för Digivisio 2030- tjänster är färdigställda</a:t>
            </a:r>
            <a:endParaRPr kumimoji="0" lang="en-US"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endParaRPr>
          </a:p>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sv-SE"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Två första begränsade </a:t>
            </a:r>
            <a:r>
              <a:rPr kumimoji="0" lang="en-US"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Digivisio 2030-</a:t>
            </a:r>
          </a:p>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sv-SE"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lanseringar slutförda </a:t>
            </a:r>
          </a:p>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sv-SE"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Åtgärder som vidtagits på grundval av undersökningen om den juridiska personen har redogjorts</a:t>
            </a:r>
          </a:p>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sv-SE"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Högskolorna och UKM engagerade i en gemensam vision</a:t>
            </a:r>
            <a:endParaRPr kumimoji="0" lang="en-US"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endParaRPr>
          </a:p>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sv-SE"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Finansiering, projekt och resurser planerade</a:t>
            </a:r>
          </a:p>
          <a:p>
            <a:pPr marL="171450" marR="0" lvl="0" indent="-171450" algn="l" defTabSz="822960" rtl="0" eaLnBrk="1" fontAlgn="auto" latinLnBrk="0" hangingPunct="1">
              <a:lnSpc>
                <a:spcPct val="95000"/>
              </a:lnSpc>
              <a:spcBef>
                <a:spcPts val="0"/>
              </a:spcBef>
              <a:spcAft>
                <a:spcPts val="200"/>
              </a:spcAft>
              <a:buClr>
                <a:srgbClr val="120074">
                  <a:lumMod val="50000"/>
                </a:srgbClr>
              </a:buClr>
              <a:buSzTx/>
              <a:buFont typeface="Wingdings" panose="05000000000000000000" pitchFamily="2" charset="2"/>
              <a:buChar char="ü"/>
              <a:tabLst/>
              <a:defRPr/>
            </a:pPr>
            <a:r>
              <a:rPr kumimoji="0" lang="sv-SE"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rPr>
              <a:t>Beslutad modell för utveckling och ledning</a:t>
            </a:r>
            <a:endParaRPr kumimoji="0" lang="en-US" sz="700" b="0" i="0" u="none" strike="noStrike" kern="1200" cap="none" spc="0" normalizeH="0" baseline="0" noProof="1">
              <a:ln>
                <a:noFill/>
              </a:ln>
              <a:solidFill>
                <a:srgbClr val="ECEDED">
                  <a:lumMod val="50000"/>
                </a:srgbClr>
              </a:solidFill>
              <a:effectLst/>
              <a:uLnTx/>
              <a:uFillTx/>
              <a:latin typeface="Poppins" pitchFamily="2" charset="77"/>
              <a:ea typeface="+mn-ea"/>
              <a:cs typeface="Poppins" pitchFamily="2" charset="77"/>
            </a:endParaRPr>
          </a:p>
        </p:txBody>
      </p:sp>
      <p:sp>
        <p:nvSpPr>
          <p:cNvPr id="6" name="Rechteck 26">
            <a:extLst>
              <a:ext uri="{FF2B5EF4-FFF2-40B4-BE49-F238E27FC236}">
                <a16:creationId xmlns:a16="http://schemas.microsoft.com/office/drawing/2014/main" id="{05D20090-E043-0B49-965E-3B2784A9930F}"/>
              </a:ext>
            </a:extLst>
          </p:cNvPr>
          <p:cNvSpPr/>
          <p:nvPr/>
        </p:nvSpPr>
        <p:spPr bwMode="gray">
          <a:xfrm>
            <a:off x="9512296" y="4574577"/>
            <a:ext cx="2452149" cy="2032351"/>
          </a:xfrm>
          <a:prstGeom prst="rect">
            <a:avLst/>
          </a:prstGeom>
          <a:noFill/>
        </p:spPr>
        <p:txBody>
          <a:bodyPr wrap="square" lIns="0" tIns="0" bIns="0" anchor="ctr">
            <a:spAutoFit/>
          </a:bodyPr>
          <a:lstStyle/>
          <a:p>
            <a:pPr marL="0" marR="0" lvl="0" indent="0" algn="l" defTabSz="822960" rtl="0" eaLnBrk="1" fontAlgn="auto" latinLnBrk="0" hangingPunct="1">
              <a:lnSpc>
                <a:spcPct val="95000"/>
              </a:lnSpc>
              <a:spcBef>
                <a:spcPts val="0"/>
              </a:spcBef>
              <a:spcAft>
                <a:spcPts val="200"/>
              </a:spcAft>
              <a:buClr>
                <a:srgbClr val="120074">
                  <a:lumMod val="50000"/>
                </a:srgbClr>
              </a:buClr>
              <a:buSzTx/>
              <a:buFontTx/>
              <a:buNone/>
              <a:tabLst/>
              <a:defRPr/>
            </a:pPr>
            <a:r>
              <a:rPr kumimoji="0" lang="en-US" sz="1100" b="1" i="0" u="none" strike="noStrike" kern="1200" cap="none" spc="0" normalizeH="0" baseline="0" noProof="1">
                <a:ln>
                  <a:noFill/>
                </a:ln>
                <a:solidFill>
                  <a:srgbClr val="000000"/>
                </a:solidFill>
                <a:effectLst/>
                <a:uLnTx/>
                <a:uFillTx/>
                <a:latin typeface="Poppins" pitchFamily="2" charset="77"/>
                <a:ea typeface="+mn-ea"/>
                <a:cs typeface="Poppins" pitchFamily="2" charset="77"/>
              </a:rPr>
              <a:t>2025 – </a:t>
            </a:r>
            <a:r>
              <a:rPr kumimoji="0" lang="sv-SE" sz="1100" b="1" i="0" u="none" strike="noStrike" kern="1200" cap="none" spc="0" normalizeH="0" baseline="0" noProof="1">
                <a:ln>
                  <a:noFill/>
                </a:ln>
                <a:solidFill>
                  <a:srgbClr val="000000"/>
                </a:solidFill>
                <a:effectLst/>
                <a:uLnTx/>
                <a:uFillTx/>
                <a:latin typeface="Poppins" pitchFamily="2" charset="77"/>
                <a:ea typeface="+mn-ea"/>
                <a:cs typeface="Poppins" pitchFamily="2" charset="77"/>
              </a:rPr>
              <a:t>Definieras som en del av specifikationen av målscenariot</a:t>
            </a:r>
            <a:endParaRPr kumimoji="0" lang="en-US" sz="1100" b="1" i="0" u="none" strike="noStrike" kern="1200" cap="none" spc="0" normalizeH="0" baseline="0" noProof="1">
              <a:ln>
                <a:noFill/>
              </a:ln>
              <a:solidFill>
                <a:srgbClr val="000000"/>
              </a:solidFill>
              <a:effectLst/>
              <a:uLnTx/>
              <a:uFillTx/>
              <a:latin typeface="Poppins" pitchFamily="2" charset="77"/>
              <a:ea typeface="+mn-ea"/>
              <a:cs typeface="Poppins" pitchFamily="2" charset="77"/>
            </a:endParaRPr>
          </a:p>
          <a:p>
            <a:pPr marL="154305" marR="0" lvl="0" indent="-154305" algn="l" defTabSz="822960" rtl="0" eaLnBrk="1" fontAlgn="auto" latinLnBrk="0" hangingPunct="1">
              <a:lnSpc>
                <a:spcPct val="95000"/>
              </a:lnSpc>
              <a:spcBef>
                <a:spcPts val="0"/>
              </a:spcBef>
              <a:spcAft>
                <a:spcPts val="200"/>
              </a:spcAft>
              <a:buClr>
                <a:srgbClr val="120074">
                  <a:lumMod val="50000"/>
                </a:srgbClr>
              </a:buClr>
              <a:buSzTx/>
              <a:buFont typeface="Arial" panose="020B0604020202020204" pitchFamily="34" charset="0"/>
              <a:buChar char="•"/>
              <a:tabLst/>
              <a:defRPr/>
            </a:pPr>
            <a:r>
              <a:rPr kumimoji="0" lang="en-US" sz="1100" b="0" i="0" u="none" strike="noStrike" kern="1200" cap="none" spc="0" normalizeH="0" baseline="0" noProof="1">
                <a:ln>
                  <a:noFill/>
                </a:ln>
                <a:solidFill>
                  <a:srgbClr val="000000"/>
                </a:solidFill>
                <a:effectLst/>
                <a:uLnTx/>
                <a:uFillTx/>
                <a:latin typeface="Poppins" pitchFamily="2" charset="77"/>
                <a:ea typeface="+mn-ea"/>
                <a:cs typeface="Poppins" pitchFamily="2" charset="77"/>
              </a:rPr>
              <a:t>Studieutbud och lärandedata på ett och samma ställe</a:t>
            </a:r>
          </a:p>
          <a:p>
            <a:pPr marL="154305" marR="0" lvl="0" indent="-154305" algn="l" defTabSz="822960" rtl="0" eaLnBrk="1" fontAlgn="auto" latinLnBrk="0" hangingPunct="1">
              <a:lnSpc>
                <a:spcPct val="95000"/>
              </a:lnSpc>
              <a:spcBef>
                <a:spcPts val="0"/>
              </a:spcBef>
              <a:spcAft>
                <a:spcPts val="200"/>
              </a:spcAft>
              <a:buClr>
                <a:srgbClr val="120074">
                  <a:lumMod val="50000"/>
                </a:srgbClr>
              </a:buClr>
              <a:buSzTx/>
              <a:buFont typeface="Arial" panose="020B0604020202020204" pitchFamily="34" charset="0"/>
              <a:buChar char="•"/>
              <a:tabLst/>
              <a:defRPr/>
            </a:pPr>
            <a:r>
              <a:rPr kumimoji="0" lang="sv-SE" sz="1100" b="0" i="0" u="none" strike="noStrike" kern="1200" cap="none" spc="0" normalizeH="0" baseline="0" noProof="1">
                <a:ln>
                  <a:noFill/>
                </a:ln>
                <a:solidFill>
                  <a:srgbClr val="000000"/>
                </a:solidFill>
                <a:effectLst/>
                <a:uLnTx/>
                <a:uFillTx/>
                <a:latin typeface="Poppins" pitchFamily="2" charset="77"/>
                <a:ea typeface="+mn-ea"/>
                <a:cs typeface="Poppins" pitchFamily="2" charset="77"/>
              </a:rPr>
              <a:t>Smidiga processer och tjänster är etablerade</a:t>
            </a:r>
            <a:endParaRPr kumimoji="0" lang="en-US" sz="1100" b="0" i="0" u="none" strike="noStrike" kern="1200" cap="none" spc="0" normalizeH="0" baseline="0" noProof="1">
              <a:ln>
                <a:noFill/>
              </a:ln>
              <a:solidFill>
                <a:srgbClr val="000000"/>
              </a:solidFill>
              <a:effectLst/>
              <a:uLnTx/>
              <a:uFillTx/>
              <a:latin typeface="Poppins" pitchFamily="2" charset="77"/>
              <a:ea typeface="+mn-ea"/>
              <a:cs typeface="Poppins" pitchFamily="2" charset="77"/>
            </a:endParaRPr>
          </a:p>
          <a:p>
            <a:pPr marL="154305" marR="0" lvl="0" indent="-154305" algn="l" defTabSz="822960" rtl="0" eaLnBrk="1" fontAlgn="auto" latinLnBrk="0" hangingPunct="1">
              <a:lnSpc>
                <a:spcPct val="95000"/>
              </a:lnSpc>
              <a:spcBef>
                <a:spcPts val="0"/>
              </a:spcBef>
              <a:spcAft>
                <a:spcPts val="200"/>
              </a:spcAft>
              <a:buClr>
                <a:srgbClr val="120074">
                  <a:lumMod val="50000"/>
                </a:srgbClr>
              </a:buClr>
              <a:buSzTx/>
              <a:buFont typeface="Arial" panose="020B0604020202020204" pitchFamily="34" charset="0"/>
              <a:buChar char="•"/>
              <a:tabLst/>
              <a:defRPr/>
            </a:pPr>
            <a:r>
              <a:rPr kumimoji="0" lang="sv-SE" sz="1100" b="0" i="0" u="none" strike="noStrike" kern="1200" cap="none" spc="0" normalizeH="0" baseline="0" noProof="1">
                <a:ln>
                  <a:noFill/>
                </a:ln>
                <a:solidFill>
                  <a:srgbClr val="000000"/>
                </a:solidFill>
                <a:effectLst/>
                <a:uLnTx/>
                <a:uFillTx/>
                <a:latin typeface="Poppins" pitchFamily="2" charset="77"/>
                <a:ea typeface="+mn-ea"/>
                <a:cs typeface="Poppins" pitchFamily="2" charset="77"/>
              </a:rPr>
              <a:t>Opin.fi data ger ett betydande mervärde för de lärande och högskolorna</a:t>
            </a:r>
          </a:p>
          <a:p>
            <a:pPr marL="154305" marR="0" lvl="0" indent="-154305" algn="l" defTabSz="822960" rtl="0" eaLnBrk="1" fontAlgn="auto" latinLnBrk="0" hangingPunct="1">
              <a:lnSpc>
                <a:spcPct val="95000"/>
              </a:lnSpc>
              <a:spcBef>
                <a:spcPts val="0"/>
              </a:spcBef>
              <a:spcAft>
                <a:spcPts val="200"/>
              </a:spcAft>
              <a:buClr>
                <a:srgbClr val="120074">
                  <a:lumMod val="50000"/>
                </a:srgbClr>
              </a:buClr>
              <a:buSzTx/>
              <a:buFont typeface="Arial" panose="020B0604020202020204" pitchFamily="34" charset="0"/>
              <a:buChar char="•"/>
              <a:tabLst/>
              <a:defRPr/>
            </a:pPr>
            <a:r>
              <a:rPr kumimoji="0" lang="en-US" sz="1100" b="0" i="0" u="none" strike="noStrike" kern="1200" cap="none" spc="0" normalizeH="0" baseline="0" noProof="1">
                <a:ln>
                  <a:noFill/>
                </a:ln>
                <a:solidFill>
                  <a:srgbClr val="000000"/>
                </a:solidFill>
                <a:effectLst/>
                <a:uLnTx/>
                <a:uFillTx/>
                <a:latin typeface="Poppins" pitchFamily="2" charset="77"/>
                <a:ea typeface="+mn-ea"/>
                <a:cs typeface="Poppins" pitchFamily="2" charset="77"/>
              </a:rPr>
              <a:t>Gradvis integrering av examensstudier i utbudet av Opin.fi</a:t>
            </a:r>
          </a:p>
        </p:txBody>
      </p:sp>
      <p:sp>
        <p:nvSpPr>
          <p:cNvPr id="8" name="Rechteck 26">
            <a:extLst>
              <a:ext uri="{FF2B5EF4-FFF2-40B4-BE49-F238E27FC236}">
                <a16:creationId xmlns:a16="http://schemas.microsoft.com/office/drawing/2014/main" id="{490E330C-51A4-40E3-B39F-374EC7F11289}"/>
              </a:ext>
            </a:extLst>
          </p:cNvPr>
          <p:cNvSpPr/>
          <p:nvPr/>
        </p:nvSpPr>
        <p:spPr bwMode="gray">
          <a:xfrm>
            <a:off x="6298141" y="258614"/>
            <a:ext cx="5253070" cy="2836674"/>
          </a:xfrm>
          <a:prstGeom prst="rect">
            <a:avLst/>
          </a:prstGeom>
        </p:spPr>
        <p:txBody>
          <a:bodyPr wrap="square" lIns="0" tIns="0" bIns="0" anchor="ctr">
            <a:spAutoFit/>
          </a:bodyPr>
          <a:lstStyle/>
          <a:p>
            <a:pPr marL="154305" marR="0" lvl="0" indent="-154305" algn="l" defTabSz="822960" rtl="0" eaLnBrk="1" fontAlgn="auto" latinLnBrk="0" hangingPunct="1">
              <a:lnSpc>
                <a:spcPct val="95000"/>
              </a:lnSpc>
              <a:spcBef>
                <a:spcPts val="0"/>
              </a:spcBef>
              <a:spcAft>
                <a:spcPts val="200"/>
              </a:spcAft>
              <a:buClr>
                <a:srgbClr val="120074">
                  <a:lumMod val="50000"/>
                </a:srgbClr>
              </a:buClr>
              <a:buSzTx/>
              <a:buFont typeface="Arial" panose="020B0604020202020204" pitchFamily="34" charset="0"/>
              <a:buChar char="•"/>
              <a:tabLst/>
              <a:defRPr/>
            </a:pPr>
            <a:r>
              <a:rPr kumimoji="0" lang="sv-SE" sz="1200" b="0" i="0" u="none" strike="noStrike" kern="1200" cap="none" spc="0" normalizeH="0" baseline="0" noProof="1">
                <a:ln>
                  <a:noFill/>
                </a:ln>
                <a:solidFill>
                  <a:srgbClr val="000000"/>
                </a:solidFill>
                <a:effectLst/>
                <a:highlight>
                  <a:srgbClr val="FEFEC2"/>
                </a:highlight>
                <a:uLnTx/>
                <a:uFillTx/>
                <a:latin typeface="Poppins" pitchFamily="2" charset="77"/>
                <a:ea typeface="+mn-ea"/>
                <a:cs typeface="Poppins" pitchFamily="2" charset="77"/>
              </a:rPr>
              <a:t>Betaversionen av Opin.fi har öppnats för ett begränsat antal lärande och feedback har mottagits med de första produktionsversionerna som lanserats och pågående tjänster som fungerar på den servicenivå som definierats av högskolorna</a:t>
            </a:r>
          </a:p>
          <a:p>
            <a:pPr marL="154305" marR="0" lvl="0" indent="-154305" algn="l" defTabSz="822960" rtl="0" eaLnBrk="1" fontAlgn="auto" latinLnBrk="0" hangingPunct="1">
              <a:lnSpc>
                <a:spcPct val="95000"/>
              </a:lnSpc>
              <a:spcBef>
                <a:spcPts val="0"/>
              </a:spcBef>
              <a:spcAft>
                <a:spcPts val="200"/>
              </a:spcAft>
              <a:buClr>
                <a:srgbClr val="120074">
                  <a:lumMod val="50000"/>
                </a:srgbClr>
              </a:buClr>
              <a:buSzTx/>
              <a:buFont typeface="Arial" panose="020B0604020202020204" pitchFamily="34" charset="0"/>
              <a:buChar char="•"/>
              <a:tabLst/>
              <a:defRPr/>
            </a:pPr>
            <a:r>
              <a:rPr kumimoji="0" lang="sv-SE" sz="1200" b="0" i="0" u="none" strike="noStrike" kern="1200" cap="none" spc="0" normalizeH="0" baseline="0" noProof="1">
                <a:ln>
                  <a:noFill/>
                </a:ln>
                <a:solidFill>
                  <a:srgbClr val="000000"/>
                </a:solidFill>
                <a:effectLst/>
                <a:highlight>
                  <a:srgbClr val="FEFEC2"/>
                </a:highlight>
                <a:uLnTx/>
                <a:uFillTx/>
                <a:latin typeface="Poppins" pitchFamily="2" charset="77"/>
                <a:ea typeface="+mn-ea"/>
                <a:cs typeface="Poppins" pitchFamily="2" charset="77"/>
              </a:rPr>
              <a:t>Tjänsten Opin.fi och de första högskolorna är redo för lansering</a:t>
            </a:r>
            <a:endParaRPr kumimoji="0" lang="en-US" sz="1200" b="0" i="0" u="none" strike="noStrike" kern="1200" cap="none" spc="0" normalizeH="0" baseline="0" noProof="1">
              <a:ln>
                <a:noFill/>
              </a:ln>
              <a:solidFill>
                <a:srgbClr val="000000"/>
              </a:solidFill>
              <a:effectLst/>
              <a:highlight>
                <a:srgbClr val="FEFEC2"/>
              </a:highlight>
              <a:uLnTx/>
              <a:uFillTx/>
              <a:latin typeface="Poppins" pitchFamily="2" charset="77"/>
              <a:ea typeface="+mn-ea"/>
              <a:cs typeface="Poppins" pitchFamily="2" charset="77"/>
            </a:endParaRPr>
          </a:p>
          <a:p>
            <a:pPr marL="537845" marR="0" lvl="1" indent="-179070" algn="l" defTabSz="822960" rtl="0" eaLnBrk="1" fontAlgn="auto" latinLnBrk="0" hangingPunct="1">
              <a:lnSpc>
                <a:spcPct val="95000"/>
              </a:lnSpc>
              <a:spcBef>
                <a:spcPts val="0"/>
              </a:spcBef>
              <a:spcAft>
                <a:spcPts val="200"/>
              </a:spcAft>
              <a:buClr>
                <a:srgbClr val="120074">
                  <a:lumMod val="50000"/>
                </a:srgbClr>
              </a:buClr>
              <a:buSzTx/>
              <a:buFont typeface="Arial" panose="020B0604020202020204" pitchFamily="34" charset="0"/>
              <a:buChar char="•"/>
              <a:tabLst/>
              <a:defRPr/>
            </a:pPr>
            <a:r>
              <a:rPr kumimoji="0" lang="en-US" sz="1200" b="0" i="0" u="none" strike="noStrike" kern="1200" cap="none" spc="0" normalizeH="0" baseline="0" noProof="1">
                <a:ln>
                  <a:noFill/>
                </a:ln>
                <a:solidFill>
                  <a:srgbClr val="000000"/>
                </a:solidFill>
                <a:effectLst/>
                <a:highlight>
                  <a:srgbClr val="FEFEC2"/>
                </a:highlight>
                <a:uLnTx/>
                <a:uFillTx/>
                <a:latin typeface="Poppins" pitchFamily="2" charset="77"/>
                <a:ea typeface="+mn-ea"/>
                <a:cs typeface="Poppins" pitchFamily="2" charset="77"/>
              </a:rPr>
              <a:t>Opin.fi delpublikationer 2.0 och 3.0 </a:t>
            </a:r>
          </a:p>
          <a:p>
            <a:pPr marL="537845" marR="0" lvl="1" indent="-179070" algn="l" defTabSz="822960" rtl="0" eaLnBrk="1" fontAlgn="auto" latinLnBrk="0" hangingPunct="1">
              <a:lnSpc>
                <a:spcPct val="95000"/>
              </a:lnSpc>
              <a:spcBef>
                <a:spcPts val="0"/>
              </a:spcBef>
              <a:spcAft>
                <a:spcPts val="200"/>
              </a:spcAft>
              <a:buClr>
                <a:srgbClr val="120074">
                  <a:lumMod val="50000"/>
                </a:srgbClr>
              </a:buClr>
              <a:buSzTx/>
              <a:buFont typeface="Arial" panose="020B0604020202020204" pitchFamily="34" charset="0"/>
              <a:buChar char="•"/>
              <a:tabLst/>
              <a:defRPr/>
            </a:pPr>
            <a:r>
              <a:rPr kumimoji="0" lang="sv-SE" sz="1200" b="0" i="0" u="none" strike="noStrike" kern="1200" cap="none" spc="0" normalizeH="0" baseline="0" noProof="1">
                <a:ln>
                  <a:noFill/>
                </a:ln>
                <a:solidFill>
                  <a:srgbClr val="000000"/>
                </a:solidFill>
                <a:effectLst/>
                <a:highlight>
                  <a:srgbClr val="FEFEC2"/>
                </a:highlight>
                <a:uLnTx/>
                <a:uFillTx/>
                <a:latin typeface="Poppins" pitchFamily="2" charset="77"/>
                <a:ea typeface="+mn-ea"/>
                <a:cs typeface="Poppins" pitchFamily="2" charset="77"/>
              </a:rPr>
              <a:t>Implementering av identitetshantering i produktionsanvändning </a:t>
            </a:r>
            <a:endParaRPr kumimoji="0" lang="en-US" sz="1200" b="0" i="0" u="none" strike="noStrike" kern="1200" cap="none" spc="0" normalizeH="0" baseline="0" noProof="1">
              <a:ln>
                <a:noFill/>
              </a:ln>
              <a:solidFill>
                <a:srgbClr val="000000"/>
              </a:solidFill>
              <a:effectLst/>
              <a:highlight>
                <a:srgbClr val="FEFEC2"/>
              </a:highlight>
              <a:uLnTx/>
              <a:uFillTx/>
              <a:latin typeface="Poppins" pitchFamily="2" charset="77"/>
              <a:ea typeface="+mn-ea"/>
              <a:cs typeface="Poppins" pitchFamily="2" charset="77"/>
            </a:endParaRPr>
          </a:p>
          <a:p>
            <a:pPr marL="154305" marR="0" lvl="0" indent="-154305" algn="l" defTabSz="822960" rtl="0" eaLnBrk="1" fontAlgn="auto" latinLnBrk="0" hangingPunct="1">
              <a:lnSpc>
                <a:spcPct val="95000"/>
              </a:lnSpc>
              <a:spcBef>
                <a:spcPts val="0"/>
              </a:spcBef>
              <a:spcAft>
                <a:spcPts val="200"/>
              </a:spcAft>
              <a:buClr>
                <a:srgbClr val="120074">
                  <a:lumMod val="50000"/>
                </a:srgbClr>
              </a:buClr>
              <a:buSzTx/>
              <a:buFont typeface="Arial" panose="020B0604020202020204" pitchFamily="34" charset="0"/>
              <a:buChar char="•"/>
              <a:tabLst/>
              <a:defRPr/>
            </a:pPr>
            <a:r>
              <a:rPr kumimoji="0" lang="sv-SE" sz="1200" b="0" i="0" u="none" strike="noStrike" kern="1200" cap="none" spc="0" normalizeH="0" baseline="0" noProof="1">
                <a:ln>
                  <a:noFill/>
                </a:ln>
                <a:solidFill>
                  <a:srgbClr val="000000"/>
                </a:solidFill>
                <a:effectLst/>
                <a:highlight>
                  <a:srgbClr val="FEFEC2"/>
                </a:highlight>
                <a:uLnTx/>
                <a:uFillTx/>
                <a:latin typeface="Poppins" pitchFamily="2" charset="77"/>
                <a:ea typeface="+mn-ea"/>
                <a:cs typeface="Poppins" pitchFamily="2" charset="77"/>
              </a:rPr>
              <a:t>Teman för nästa fas av projektet har förfinats och ytterligare finansiering har säkrats</a:t>
            </a:r>
            <a:endParaRPr kumimoji="0" lang="en-US" sz="1200" b="0" i="0" u="none" strike="noStrike" kern="1200" cap="none" spc="0" normalizeH="0" baseline="0" noProof="1">
              <a:ln>
                <a:noFill/>
              </a:ln>
              <a:solidFill>
                <a:srgbClr val="000000"/>
              </a:solidFill>
              <a:effectLst/>
              <a:highlight>
                <a:srgbClr val="FEFEC2"/>
              </a:highlight>
              <a:uLnTx/>
              <a:uFillTx/>
              <a:latin typeface="Poppins" pitchFamily="2" charset="77"/>
              <a:ea typeface="+mn-ea"/>
              <a:cs typeface="Poppins" pitchFamily="2" charset="77"/>
            </a:endParaRPr>
          </a:p>
          <a:p>
            <a:pPr marL="154305" marR="0" lvl="0" indent="-154305" algn="l" defTabSz="822960" rtl="0" eaLnBrk="1" fontAlgn="auto" latinLnBrk="0" hangingPunct="1">
              <a:lnSpc>
                <a:spcPct val="95000"/>
              </a:lnSpc>
              <a:spcBef>
                <a:spcPts val="0"/>
              </a:spcBef>
              <a:spcAft>
                <a:spcPts val="200"/>
              </a:spcAft>
              <a:buClr>
                <a:srgbClr val="120074">
                  <a:lumMod val="50000"/>
                </a:srgbClr>
              </a:buClr>
              <a:buSzTx/>
              <a:buFont typeface="Arial" panose="020B0604020202020204" pitchFamily="34" charset="0"/>
              <a:buChar char="•"/>
              <a:tabLst/>
              <a:defRPr/>
            </a:pPr>
            <a:r>
              <a:rPr kumimoji="0" lang="en-US" sz="1200" b="0" i="0" u="none" strike="noStrike" kern="1200" cap="none" spc="0" normalizeH="0" baseline="0" noProof="1">
                <a:ln>
                  <a:noFill/>
                </a:ln>
                <a:solidFill>
                  <a:srgbClr val="000000"/>
                </a:solidFill>
                <a:effectLst/>
                <a:highlight>
                  <a:srgbClr val="FEFEC2"/>
                </a:highlight>
                <a:uLnTx/>
                <a:uFillTx/>
                <a:latin typeface="Poppins" pitchFamily="2" charset="77"/>
                <a:ea typeface="+mn-ea"/>
                <a:cs typeface="Poppins" pitchFamily="2" charset="77"/>
              </a:rPr>
              <a:t>Små kompetensenheter som del av pilotprojektet av version 3.0</a:t>
            </a:r>
          </a:p>
          <a:p>
            <a:pPr marL="154305" marR="0" lvl="0" indent="-154305" algn="l" defTabSz="822960" rtl="0" eaLnBrk="1" fontAlgn="auto" latinLnBrk="0" hangingPunct="1">
              <a:lnSpc>
                <a:spcPct val="95000"/>
              </a:lnSpc>
              <a:spcBef>
                <a:spcPts val="0"/>
              </a:spcBef>
              <a:spcAft>
                <a:spcPts val="200"/>
              </a:spcAft>
              <a:buClr>
                <a:srgbClr val="120074">
                  <a:lumMod val="50000"/>
                </a:srgbClr>
              </a:buClr>
              <a:buSzTx/>
              <a:buFont typeface="Arial" panose="020B0604020202020204" pitchFamily="34" charset="0"/>
              <a:buChar char="•"/>
              <a:tabLst/>
              <a:defRPr/>
            </a:pPr>
            <a:r>
              <a:rPr kumimoji="0" lang="sv-SE" sz="1200" b="0" i="0" u="none" strike="noStrike" kern="1200" cap="none" spc="0" normalizeH="0" baseline="0" noProof="1">
                <a:ln>
                  <a:noFill/>
                </a:ln>
                <a:solidFill>
                  <a:srgbClr val="000000"/>
                </a:solidFill>
                <a:effectLst/>
                <a:highlight>
                  <a:srgbClr val="FEFEC2"/>
                </a:highlight>
                <a:uLnTx/>
                <a:uFillTx/>
                <a:latin typeface="Poppins" pitchFamily="2" charset="77"/>
                <a:ea typeface="+mn-ea"/>
                <a:cs typeface="Poppins" pitchFamily="2" charset="77"/>
              </a:rPr>
              <a:t>Digivisios juridiska person är i operativ beredskap</a:t>
            </a:r>
            <a:r>
              <a:rPr kumimoji="0" lang="en-US" sz="1200" b="0" i="0" u="none" strike="noStrike" kern="1200" cap="none" spc="0" normalizeH="0" baseline="0" noProof="1">
                <a:ln>
                  <a:noFill/>
                </a:ln>
                <a:solidFill>
                  <a:srgbClr val="000000"/>
                </a:solidFill>
                <a:effectLst/>
                <a:highlight>
                  <a:srgbClr val="FEFEC2"/>
                </a:highlight>
                <a:uLnTx/>
                <a:uFillTx/>
                <a:latin typeface="Poppins" pitchFamily="2" charset="77"/>
                <a:ea typeface="+mn-ea"/>
                <a:cs typeface="Poppins" pitchFamily="2" charset="77"/>
              </a:rPr>
              <a:t> </a:t>
            </a:r>
          </a:p>
          <a:p>
            <a:pPr marL="611505" marR="0" lvl="1" indent="-154305" algn="l" defTabSz="822960" rtl="0" eaLnBrk="1" fontAlgn="auto" latinLnBrk="0" hangingPunct="1">
              <a:lnSpc>
                <a:spcPct val="95000"/>
              </a:lnSpc>
              <a:spcBef>
                <a:spcPts val="0"/>
              </a:spcBef>
              <a:spcAft>
                <a:spcPts val="200"/>
              </a:spcAft>
              <a:buClr>
                <a:srgbClr val="120074">
                  <a:lumMod val="50000"/>
                </a:srgbClr>
              </a:buClr>
              <a:buSzTx/>
              <a:buFont typeface="Arial" panose="020B0604020202020204" pitchFamily="34" charset="0"/>
              <a:buChar char="•"/>
              <a:tabLst/>
              <a:defRPr/>
            </a:pPr>
            <a:r>
              <a:rPr kumimoji="0" lang="sv-SE" sz="1200" b="0" i="0" u="none" strike="noStrike" kern="1200" cap="none" spc="0" normalizeH="0" baseline="0" noProof="1">
                <a:ln>
                  <a:noFill/>
                </a:ln>
                <a:solidFill>
                  <a:srgbClr val="000000"/>
                </a:solidFill>
                <a:effectLst/>
                <a:highlight>
                  <a:srgbClr val="FEFEC2"/>
                </a:highlight>
                <a:uLnTx/>
                <a:uFillTx/>
                <a:latin typeface="Poppins" pitchFamily="2" charset="77"/>
                <a:ea typeface="+mn-ea"/>
                <a:cs typeface="Poppins" pitchFamily="2" charset="77"/>
              </a:rPr>
              <a:t>Samarbetet och uppgifterna för bolaget och konsortiet har överenskommits.</a:t>
            </a:r>
          </a:p>
          <a:p>
            <a:pPr marL="154305" marR="0" lvl="0" indent="-154305" algn="l" defTabSz="822960" rtl="0" eaLnBrk="1" fontAlgn="auto" latinLnBrk="0" hangingPunct="1">
              <a:lnSpc>
                <a:spcPct val="95000"/>
              </a:lnSpc>
              <a:spcBef>
                <a:spcPts val="0"/>
              </a:spcBef>
              <a:spcAft>
                <a:spcPts val="200"/>
              </a:spcAft>
              <a:buClr>
                <a:srgbClr val="120074">
                  <a:lumMod val="50000"/>
                </a:srgbClr>
              </a:buClr>
              <a:buSzTx/>
              <a:buFont typeface="Arial" panose="020B0604020202020204" pitchFamily="34" charset="0"/>
              <a:buChar char="•"/>
              <a:tabLst/>
              <a:defRPr/>
            </a:pPr>
            <a:r>
              <a:rPr kumimoji="0" lang="sv-SE" sz="1200" b="0" i="0" u="none" strike="noStrike" kern="1200" cap="none" spc="0" normalizeH="0" baseline="0" noProof="1">
                <a:ln>
                  <a:noFill/>
                </a:ln>
                <a:solidFill>
                  <a:srgbClr val="000000"/>
                </a:solidFill>
                <a:effectLst/>
                <a:highlight>
                  <a:srgbClr val="FEFEC2"/>
                </a:highlight>
                <a:uLnTx/>
                <a:uFillTx/>
                <a:latin typeface="Poppins" pitchFamily="2" charset="77"/>
                <a:ea typeface="+mn-ea"/>
                <a:cs typeface="Poppins" pitchFamily="2" charset="77"/>
              </a:rPr>
              <a:t>Deltagande i Virta-studien</a:t>
            </a:r>
            <a:endParaRPr kumimoji="0" lang="en-US" sz="1200" b="0" i="0" u="none" strike="noStrike" kern="1200" cap="none" spc="0" normalizeH="0" baseline="0" noProof="1">
              <a:ln>
                <a:noFill/>
              </a:ln>
              <a:solidFill>
                <a:srgbClr val="000000"/>
              </a:solidFill>
              <a:effectLst/>
              <a:highlight>
                <a:srgbClr val="FEFEC2"/>
              </a:highlight>
              <a:uLnTx/>
              <a:uFillTx/>
              <a:latin typeface="Poppins" pitchFamily="2" charset="77"/>
              <a:ea typeface="+mn-ea"/>
              <a:cs typeface="Poppins" pitchFamily="2" charset="77"/>
            </a:endParaRPr>
          </a:p>
        </p:txBody>
      </p:sp>
      <p:cxnSp>
        <p:nvCxnSpPr>
          <p:cNvPr id="52" name="Straight Connector 51">
            <a:extLst>
              <a:ext uri="{FF2B5EF4-FFF2-40B4-BE49-F238E27FC236}">
                <a16:creationId xmlns:a16="http://schemas.microsoft.com/office/drawing/2014/main" id="{C83E0CD3-1BCF-B463-B5BB-908F03E036E0}"/>
              </a:ext>
            </a:extLst>
          </p:cNvPr>
          <p:cNvCxnSpPr>
            <a:cxnSpLocks/>
          </p:cNvCxnSpPr>
          <p:nvPr/>
        </p:nvCxnSpPr>
        <p:spPr>
          <a:xfrm>
            <a:off x="3203176" y="3749355"/>
            <a:ext cx="0" cy="588726"/>
          </a:xfrm>
          <a:prstGeom prst="line">
            <a:avLst/>
          </a:prstGeom>
          <a:ln w="12700">
            <a:solidFill>
              <a:schemeClr val="accent6">
                <a:lumMod val="50000"/>
              </a:schemeClr>
            </a:solidFill>
            <a:prstDash val="dash"/>
          </a:ln>
        </p:spPr>
        <p:style>
          <a:lnRef idx="1">
            <a:schemeClr val="dk1"/>
          </a:lnRef>
          <a:fillRef idx="0">
            <a:schemeClr val="dk1"/>
          </a:fillRef>
          <a:effectRef idx="0">
            <a:schemeClr val="dk1"/>
          </a:effectRef>
          <a:fontRef idx="minor">
            <a:schemeClr val="tx1"/>
          </a:fontRef>
        </p:style>
      </p:cxnSp>
      <p:sp>
        <p:nvSpPr>
          <p:cNvPr id="60" name="Freeform: Shape 59">
            <a:extLst>
              <a:ext uri="{FF2B5EF4-FFF2-40B4-BE49-F238E27FC236}">
                <a16:creationId xmlns:a16="http://schemas.microsoft.com/office/drawing/2014/main" id="{7CFED154-F488-5B87-F7BE-97A24DD94CEA}"/>
              </a:ext>
            </a:extLst>
          </p:cNvPr>
          <p:cNvSpPr/>
          <p:nvPr/>
        </p:nvSpPr>
        <p:spPr>
          <a:xfrm>
            <a:off x="383229" y="3436622"/>
            <a:ext cx="11167981" cy="908098"/>
          </a:xfrm>
          <a:custGeom>
            <a:avLst/>
            <a:gdLst>
              <a:gd name="connsiteX0" fmla="*/ 0 w 8109782"/>
              <a:gd name="connsiteY0" fmla="*/ 163961 h 908098"/>
              <a:gd name="connsiteX1" fmla="*/ 737827 w 8109782"/>
              <a:gd name="connsiteY1" fmla="*/ 163961 h 908098"/>
              <a:gd name="connsiteX2" fmla="*/ 2188254 w 8109782"/>
              <a:gd name="connsiteY2" fmla="*/ 908094 h 908098"/>
              <a:gd name="connsiteX3" fmla="*/ 3613457 w 8109782"/>
              <a:gd name="connsiteY3" fmla="*/ 176574 h 908098"/>
              <a:gd name="connsiteX4" fmla="*/ 5063884 w 8109782"/>
              <a:gd name="connsiteY4" fmla="*/ 895481 h 908098"/>
              <a:gd name="connsiteX5" fmla="*/ 6482781 w 8109782"/>
              <a:gd name="connsiteY5" fmla="*/ 176574 h 908098"/>
              <a:gd name="connsiteX6" fmla="*/ 8109782 w 8109782"/>
              <a:gd name="connsiteY6" fmla="*/ 0 h 908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09782" h="908098">
                <a:moveTo>
                  <a:pt x="0" y="163961"/>
                </a:moveTo>
                <a:cubicBezTo>
                  <a:pt x="186559" y="101950"/>
                  <a:pt x="373118" y="39939"/>
                  <a:pt x="737827" y="163961"/>
                </a:cubicBezTo>
                <a:cubicBezTo>
                  <a:pt x="1102536" y="287983"/>
                  <a:pt x="1708982" y="905992"/>
                  <a:pt x="2188254" y="908094"/>
                </a:cubicBezTo>
                <a:cubicBezTo>
                  <a:pt x="2667526" y="910196"/>
                  <a:pt x="3134185" y="178676"/>
                  <a:pt x="3613457" y="176574"/>
                </a:cubicBezTo>
                <a:cubicBezTo>
                  <a:pt x="4092729" y="174472"/>
                  <a:pt x="4585663" y="895481"/>
                  <a:pt x="5063884" y="895481"/>
                </a:cubicBezTo>
                <a:cubicBezTo>
                  <a:pt x="5542105" y="895481"/>
                  <a:pt x="5975131" y="325821"/>
                  <a:pt x="6482781" y="176574"/>
                </a:cubicBezTo>
                <a:cubicBezTo>
                  <a:pt x="6990431" y="27327"/>
                  <a:pt x="7550106" y="13663"/>
                  <a:pt x="8109782" y="0"/>
                </a:cubicBezTo>
              </a:path>
            </a:pathLst>
          </a:custGeom>
          <a:noFill/>
          <a:ln w="19050" cap="rnd">
            <a:solidFill>
              <a:schemeClr val="accent6">
                <a:lumMod val="50000"/>
              </a:schemeClr>
            </a:solidFill>
            <a:miter lim="800000"/>
            <a:tailEnd type="stealth" w="lg" len="lg"/>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cxnSp>
        <p:nvCxnSpPr>
          <p:cNvPr id="67" name="Straight Connector 66">
            <a:extLst>
              <a:ext uri="{FF2B5EF4-FFF2-40B4-BE49-F238E27FC236}">
                <a16:creationId xmlns:a16="http://schemas.microsoft.com/office/drawing/2014/main" id="{0D1E82A5-1146-9BFE-C078-4888F1E5C50B}"/>
              </a:ext>
            </a:extLst>
          </p:cNvPr>
          <p:cNvCxnSpPr>
            <a:cxnSpLocks/>
          </p:cNvCxnSpPr>
          <p:nvPr/>
        </p:nvCxnSpPr>
        <p:spPr>
          <a:xfrm>
            <a:off x="10737272" y="3476483"/>
            <a:ext cx="0" cy="401924"/>
          </a:xfrm>
          <a:prstGeom prst="line">
            <a:avLst/>
          </a:prstGeom>
          <a:ln w="12700">
            <a:solidFill>
              <a:schemeClr val="accent6">
                <a:lumMod val="50000"/>
              </a:schemeClr>
            </a:solidFill>
            <a:prstDash val="dash"/>
          </a:ln>
        </p:spPr>
        <p:style>
          <a:lnRef idx="1">
            <a:schemeClr val="dk1"/>
          </a:lnRef>
          <a:fillRef idx="0">
            <a:schemeClr val="dk1"/>
          </a:fillRef>
          <a:effectRef idx="0">
            <a:schemeClr val="dk1"/>
          </a:effectRef>
          <a:fontRef idx="minor">
            <a:schemeClr val="tx1"/>
          </a:fontRef>
        </p:style>
      </p:cxnSp>
      <p:sp>
        <p:nvSpPr>
          <p:cNvPr id="7" name="Oval 6">
            <a:extLst>
              <a:ext uri="{FF2B5EF4-FFF2-40B4-BE49-F238E27FC236}">
                <a16:creationId xmlns:a16="http://schemas.microsoft.com/office/drawing/2014/main" id="{E3CE47A2-C9A9-7DB2-B741-AA81FA8B6141}"/>
              </a:ext>
            </a:extLst>
          </p:cNvPr>
          <p:cNvSpPr/>
          <p:nvPr/>
        </p:nvSpPr>
        <p:spPr>
          <a:xfrm>
            <a:off x="640790" y="4198584"/>
            <a:ext cx="648000" cy="576000"/>
          </a:xfrm>
          <a:prstGeom prst="ellipse">
            <a:avLst/>
          </a:prstGeom>
          <a:solidFill>
            <a:srgbClr val="000000"/>
          </a:solidFill>
          <a:ln w="25400" cap="flat" cmpd="sng" algn="ctr">
            <a:solidFill>
              <a:srgbClr val="000000">
                <a:shade val="15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200" b="1" i="0" u="none" strike="noStrike" kern="1200" cap="none" spc="0" normalizeH="0" baseline="0" noProof="0" dirty="0">
              <a:ln>
                <a:noFill/>
              </a:ln>
              <a:solidFill>
                <a:srgbClr val="FFFFFF"/>
              </a:solidFill>
              <a:effectLst/>
              <a:uLnTx/>
              <a:uFillTx/>
              <a:latin typeface="Poppins" panose="00000500000000000000" pitchFamily="2" charset="0"/>
              <a:ea typeface="+mn-ea"/>
              <a:cs typeface="Poppins" panose="00000500000000000000" pitchFamily="2" charset="0"/>
              <a:sym typeface="Arial"/>
            </a:endParaRPr>
          </a:p>
        </p:txBody>
      </p:sp>
      <p:sp>
        <p:nvSpPr>
          <p:cNvPr id="9" name="Oval 8">
            <a:extLst>
              <a:ext uri="{FF2B5EF4-FFF2-40B4-BE49-F238E27FC236}">
                <a16:creationId xmlns:a16="http://schemas.microsoft.com/office/drawing/2014/main" id="{D6234578-5FB9-5F14-569E-E63E157C3F9A}"/>
              </a:ext>
            </a:extLst>
          </p:cNvPr>
          <p:cNvSpPr/>
          <p:nvPr/>
        </p:nvSpPr>
        <p:spPr>
          <a:xfrm>
            <a:off x="4969112" y="4109889"/>
            <a:ext cx="648000" cy="576000"/>
          </a:xfrm>
          <a:prstGeom prst="ellipse">
            <a:avLst/>
          </a:prstGeom>
          <a:solidFill>
            <a:srgbClr val="000000"/>
          </a:solidFill>
          <a:ln w="25400" cap="flat" cmpd="sng" algn="ctr">
            <a:solidFill>
              <a:srgbClr val="000000">
                <a:shade val="15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200" b="1" i="0" u="none" strike="noStrike" kern="1200" cap="none" spc="0" normalizeH="0" baseline="0" noProof="0" dirty="0">
              <a:ln>
                <a:noFill/>
              </a:ln>
              <a:solidFill>
                <a:srgbClr val="FFFFFF"/>
              </a:solidFill>
              <a:effectLst/>
              <a:uLnTx/>
              <a:uFillTx/>
              <a:latin typeface="Poppins" panose="00000500000000000000" pitchFamily="2" charset="0"/>
              <a:ea typeface="+mn-ea"/>
              <a:cs typeface="Poppins" panose="00000500000000000000" pitchFamily="2" charset="0"/>
              <a:sym typeface="Arial"/>
            </a:endParaRPr>
          </a:p>
        </p:txBody>
      </p:sp>
      <p:sp>
        <p:nvSpPr>
          <p:cNvPr id="10" name="Oval 9">
            <a:extLst>
              <a:ext uri="{FF2B5EF4-FFF2-40B4-BE49-F238E27FC236}">
                <a16:creationId xmlns:a16="http://schemas.microsoft.com/office/drawing/2014/main" id="{F1711879-4703-2D7B-4F3B-6D88705897E0}"/>
              </a:ext>
            </a:extLst>
          </p:cNvPr>
          <p:cNvSpPr/>
          <p:nvPr/>
        </p:nvSpPr>
        <p:spPr>
          <a:xfrm>
            <a:off x="10444581" y="3878405"/>
            <a:ext cx="648000" cy="576000"/>
          </a:xfrm>
          <a:prstGeom prst="ellipse">
            <a:avLst/>
          </a:prstGeom>
          <a:solidFill>
            <a:srgbClr val="000000"/>
          </a:solidFill>
          <a:ln w="25400" cap="flat" cmpd="sng" algn="ctr">
            <a:solidFill>
              <a:srgbClr val="000000">
                <a:shade val="15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200" b="1" i="0" u="none" strike="noStrike" kern="1200" cap="none" spc="0" normalizeH="0" baseline="0" noProof="0" dirty="0">
              <a:ln>
                <a:noFill/>
              </a:ln>
              <a:solidFill>
                <a:srgbClr val="FFFFFF"/>
              </a:solidFill>
              <a:effectLst/>
              <a:uLnTx/>
              <a:uFillTx/>
              <a:latin typeface="Poppins" panose="00000500000000000000" pitchFamily="2" charset="0"/>
              <a:ea typeface="+mn-ea"/>
              <a:cs typeface="Poppins" panose="00000500000000000000" pitchFamily="2" charset="0"/>
              <a:sym typeface="Arial"/>
            </a:endParaRPr>
          </a:p>
        </p:txBody>
      </p:sp>
      <p:sp>
        <p:nvSpPr>
          <p:cNvPr id="11" name="Oval 10">
            <a:extLst>
              <a:ext uri="{FF2B5EF4-FFF2-40B4-BE49-F238E27FC236}">
                <a16:creationId xmlns:a16="http://schemas.microsoft.com/office/drawing/2014/main" id="{14C8A72D-48E8-F5A6-0EB4-7BD577C92B85}"/>
              </a:ext>
            </a:extLst>
          </p:cNvPr>
          <p:cNvSpPr/>
          <p:nvPr/>
        </p:nvSpPr>
        <p:spPr>
          <a:xfrm>
            <a:off x="7161126" y="3140147"/>
            <a:ext cx="648000" cy="576000"/>
          </a:xfrm>
          <a:prstGeom prst="ellipse">
            <a:avLst/>
          </a:prstGeom>
          <a:solidFill>
            <a:srgbClr val="FFFF87"/>
          </a:solidFill>
          <a:ln w="25400" cap="flat" cmpd="sng" algn="ctr">
            <a:solidFill>
              <a:srgbClr val="FFFF87"/>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200" b="1" i="0" u="none" strike="noStrike" kern="1200" cap="none" spc="0" normalizeH="0" baseline="0" noProof="0" dirty="0">
              <a:ln>
                <a:noFill/>
              </a:ln>
              <a:solidFill>
                <a:srgbClr val="FFFFFF"/>
              </a:solidFill>
              <a:effectLst/>
              <a:uLnTx/>
              <a:uFillTx/>
              <a:latin typeface="Poppins" panose="00000500000000000000" pitchFamily="2" charset="0"/>
              <a:ea typeface="+mn-ea"/>
              <a:cs typeface="Poppins" panose="00000500000000000000" pitchFamily="2" charset="0"/>
              <a:sym typeface="Arial"/>
            </a:endParaRPr>
          </a:p>
        </p:txBody>
      </p:sp>
      <p:sp>
        <p:nvSpPr>
          <p:cNvPr id="12" name="Oval 11">
            <a:extLst>
              <a:ext uri="{FF2B5EF4-FFF2-40B4-BE49-F238E27FC236}">
                <a16:creationId xmlns:a16="http://schemas.microsoft.com/office/drawing/2014/main" id="{C3394D2A-C1ED-DE8B-414B-3AD394866B96}"/>
              </a:ext>
            </a:extLst>
          </p:cNvPr>
          <p:cNvSpPr/>
          <p:nvPr/>
        </p:nvSpPr>
        <p:spPr>
          <a:xfrm>
            <a:off x="2908368" y="3274758"/>
            <a:ext cx="648000" cy="576000"/>
          </a:xfrm>
          <a:prstGeom prst="ellipse">
            <a:avLst/>
          </a:prstGeom>
          <a:solidFill>
            <a:srgbClr val="000000"/>
          </a:solidFill>
          <a:ln w="25400" cap="flat" cmpd="sng" algn="ctr">
            <a:solidFill>
              <a:srgbClr val="000000">
                <a:shade val="15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200" b="1" i="0" u="none" strike="noStrike" kern="1200" cap="none" spc="0" normalizeH="0" baseline="0" noProof="0" dirty="0">
              <a:ln>
                <a:noFill/>
              </a:ln>
              <a:solidFill>
                <a:srgbClr val="FFFFFF"/>
              </a:solidFill>
              <a:effectLst/>
              <a:uLnTx/>
              <a:uFillTx/>
              <a:latin typeface="Poppins" panose="00000500000000000000" pitchFamily="2" charset="0"/>
              <a:ea typeface="+mn-ea"/>
              <a:cs typeface="Poppins" panose="00000500000000000000" pitchFamily="2" charset="0"/>
              <a:sym typeface="Arial"/>
            </a:endParaRPr>
          </a:p>
        </p:txBody>
      </p:sp>
      <p:sp>
        <p:nvSpPr>
          <p:cNvPr id="13" name="TextBox 12">
            <a:extLst>
              <a:ext uri="{FF2B5EF4-FFF2-40B4-BE49-F238E27FC236}">
                <a16:creationId xmlns:a16="http://schemas.microsoft.com/office/drawing/2014/main" id="{A1802979-19B1-5536-20B7-097493D180CC}"/>
              </a:ext>
            </a:extLst>
          </p:cNvPr>
          <p:cNvSpPr txBox="1"/>
          <p:nvPr/>
        </p:nvSpPr>
        <p:spPr>
          <a:xfrm>
            <a:off x="630156" y="4338081"/>
            <a:ext cx="669361" cy="30777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dirty="0">
                <a:ln>
                  <a:noFill/>
                </a:ln>
                <a:solidFill>
                  <a:srgbClr val="FFFFFF"/>
                </a:solidFill>
                <a:effectLst/>
                <a:uLnTx/>
                <a:uFillTx/>
                <a:latin typeface="Poppins" panose="00000500000000000000" pitchFamily="2" charset="0"/>
                <a:ea typeface="+mn-ea"/>
                <a:cs typeface="Poppins" panose="00000500000000000000" pitchFamily="2" charset="0"/>
                <a:sym typeface="Arial"/>
              </a:rPr>
              <a:t>2021</a:t>
            </a:r>
          </a:p>
        </p:txBody>
      </p:sp>
      <p:sp>
        <p:nvSpPr>
          <p:cNvPr id="14" name="TextBox 13">
            <a:extLst>
              <a:ext uri="{FF2B5EF4-FFF2-40B4-BE49-F238E27FC236}">
                <a16:creationId xmlns:a16="http://schemas.microsoft.com/office/drawing/2014/main" id="{5C680FE1-3329-DF67-5051-479CA2CA9A80}"/>
              </a:ext>
            </a:extLst>
          </p:cNvPr>
          <p:cNvSpPr txBox="1"/>
          <p:nvPr/>
        </p:nvSpPr>
        <p:spPr>
          <a:xfrm>
            <a:off x="2906181" y="3403778"/>
            <a:ext cx="650187" cy="30777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dirty="0">
                <a:ln>
                  <a:noFill/>
                </a:ln>
                <a:solidFill>
                  <a:srgbClr val="FFFFFF"/>
                </a:solidFill>
                <a:effectLst/>
                <a:uLnTx/>
                <a:uFillTx/>
                <a:latin typeface="Poppins" panose="00000500000000000000" pitchFamily="2" charset="0"/>
                <a:ea typeface="+mn-ea"/>
                <a:cs typeface="Poppins" panose="00000500000000000000" pitchFamily="2" charset="0"/>
                <a:sym typeface="Arial"/>
              </a:rPr>
              <a:t>2022</a:t>
            </a:r>
          </a:p>
        </p:txBody>
      </p:sp>
      <p:sp>
        <p:nvSpPr>
          <p:cNvPr id="15" name="TextBox 14">
            <a:extLst>
              <a:ext uri="{FF2B5EF4-FFF2-40B4-BE49-F238E27FC236}">
                <a16:creationId xmlns:a16="http://schemas.microsoft.com/office/drawing/2014/main" id="{91D8CF3E-DA7D-4106-9B07-D6509D0082F3}"/>
              </a:ext>
            </a:extLst>
          </p:cNvPr>
          <p:cNvSpPr txBox="1"/>
          <p:nvPr/>
        </p:nvSpPr>
        <p:spPr>
          <a:xfrm>
            <a:off x="4957178" y="4257763"/>
            <a:ext cx="669358" cy="30777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dirty="0">
                <a:ln>
                  <a:noFill/>
                </a:ln>
                <a:solidFill>
                  <a:srgbClr val="FFFFFF"/>
                </a:solidFill>
                <a:effectLst/>
                <a:uLnTx/>
                <a:uFillTx/>
                <a:latin typeface="Poppins" panose="00000500000000000000" pitchFamily="2" charset="0"/>
                <a:ea typeface="+mn-ea"/>
                <a:cs typeface="Poppins" panose="00000500000000000000" pitchFamily="2" charset="0"/>
                <a:sym typeface="Arial"/>
              </a:rPr>
              <a:t>2023</a:t>
            </a:r>
          </a:p>
        </p:txBody>
      </p:sp>
      <p:sp>
        <p:nvSpPr>
          <p:cNvPr id="16" name="TextBox 15">
            <a:extLst>
              <a:ext uri="{FF2B5EF4-FFF2-40B4-BE49-F238E27FC236}">
                <a16:creationId xmlns:a16="http://schemas.microsoft.com/office/drawing/2014/main" id="{AA183334-07AB-C5DF-A185-CEC948B3F12B}"/>
              </a:ext>
            </a:extLst>
          </p:cNvPr>
          <p:cNvSpPr txBox="1"/>
          <p:nvPr/>
        </p:nvSpPr>
        <p:spPr>
          <a:xfrm>
            <a:off x="10439649" y="4017658"/>
            <a:ext cx="671785" cy="30777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dirty="0">
                <a:ln>
                  <a:noFill/>
                </a:ln>
                <a:solidFill>
                  <a:srgbClr val="FFFFFF"/>
                </a:solidFill>
                <a:effectLst/>
                <a:uLnTx/>
                <a:uFillTx/>
                <a:latin typeface="Poppins" panose="00000500000000000000" pitchFamily="2" charset="0"/>
                <a:ea typeface="+mn-ea"/>
                <a:cs typeface="Poppins" panose="00000500000000000000" pitchFamily="2" charset="0"/>
                <a:sym typeface="Arial"/>
              </a:rPr>
              <a:t>2025</a:t>
            </a:r>
          </a:p>
        </p:txBody>
      </p:sp>
      <p:sp>
        <p:nvSpPr>
          <p:cNvPr id="17" name="TextBox 16">
            <a:extLst>
              <a:ext uri="{FF2B5EF4-FFF2-40B4-BE49-F238E27FC236}">
                <a16:creationId xmlns:a16="http://schemas.microsoft.com/office/drawing/2014/main" id="{9E199114-3435-8A93-613A-228E4ABE962D}"/>
              </a:ext>
            </a:extLst>
          </p:cNvPr>
          <p:cNvSpPr txBox="1"/>
          <p:nvPr/>
        </p:nvSpPr>
        <p:spPr>
          <a:xfrm>
            <a:off x="7151171" y="3279144"/>
            <a:ext cx="650187" cy="30777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dirty="0">
                <a:ln>
                  <a:noFill/>
                </a:ln>
                <a:solidFill>
                  <a:srgbClr val="000000"/>
                </a:solidFill>
                <a:effectLst/>
                <a:uLnTx/>
                <a:uFillTx/>
                <a:latin typeface="Poppins" panose="00000500000000000000" pitchFamily="2" charset="0"/>
                <a:ea typeface="+mn-ea"/>
                <a:cs typeface="Poppins" panose="00000500000000000000" pitchFamily="2" charset="0"/>
                <a:sym typeface="Arial"/>
              </a:rPr>
              <a:t>2024</a:t>
            </a:r>
          </a:p>
        </p:txBody>
      </p:sp>
    </p:spTree>
    <p:extLst>
      <p:ext uri="{BB962C8B-B14F-4D97-AF65-F5344CB8AC3E}">
        <p14:creationId xmlns:p14="http://schemas.microsoft.com/office/powerpoint/2010/main" val="2558851863"/>
      </p:ext>
    </p:extLst>
  </p:cSld>
  <p:clrMapOvr>
    <a:masterClrMapping/>
  </p:clrMapOvr>
</p:sld>
</file>

<file path=ppt/theme/theme1.xml><?xml version="1.0" encoding="utf-8"?>
<a:theme xmlns:a="http://schemas.openxmlformats.org/drawingml/2006/main" name="Office-teema">
  <a:themeElements>
    <a:clrScheme name="Mukautetut 1">
      <a:dk1>
        <a:srgbClr val="000000"/>
      </a:dk1>
      <a:lt1>
        <a:srgbClr val="FFFFFF"/>
      </a:lt1>
      <a:dk2>
        <a:srgbClr val="FFFF87"/>
      </a:dk2>
      <a:lt2>
        <a:srgbClr val="DCCEAC"/>
      </a:lt2>
      <a:accent1>
        <a:srgbClr val="FEFEC2"/>
      </a:accent1>
      <a:accent2>
        <a:srgbClr val="FEFFE1"/>
      </a:accent2>
      <a:accent3>
        <a:srgbClr val="ECE7D5"/>
      </a:accent3>
      <a:accent4>
        <a:srgbClr val="F5F2E9"/>
      </a:accent4>
      <a:accent5>
        <a:srgbClr val="DADADA"/>
      </a:accent5>
      <a:accent6>
        <a:srgbClr val="ECEDED"/>
      </a:accent6>
      <a:hlink>
        <a:srgbClr val="000000"/>
      </a:hlink>
      <a:folHlink>
        <a:srgbClr val="DADADA"/>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144789F-83A2-0B4F-86CD-1CB4F8D9866B}" vid="{0DAE79C1-FF01-734E-8E9C-CF9620FA6402}"/>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Digivisio Poppins</Template>
  <TotalTime>0</TotalTime>
  <Words>480</Words>
  <Application>Microsoft Office PowerPoint</Application>
  <PresentationFormat>Widescreen</PresentationFormat>
  <Paragraphs>58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Poppins</vt:lpstr>
      <vt:lpstr>Poppins SemiBold</vt:lpstr>
      <vt:lpstr>Wingdings</vt:lpstr>
      <vt:lpstr>Office-teema</vt:lpstr>
      <vt:lpstr>FÄRDPLAN 2021-2026</vt:lpstr>
    </vt:vector>
  </TitlesOfParts>
  <Company>CSC - IT CENTER FOR SCIENCE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Färdplan 2021-2026</dc:title>
  <dc:creator>Tiia Jokela</dc:creator>
  <cp:lastModifiedBy>Tiia Jokela</cp:lastModifiedBy>
  <cp:revision>1</cp:revision>
  <dcterms:created xsi:type="dcterms:W3CDTF">2024-04-05T15:24:42Z</dcterms:created>
  <dcterms:modified xsi:type="dcterms:W3CDTF">2024-04-05T15:28:14Z</dcterms:modified>
</cp:coreProperties>
</file>